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86" r:id="rId5"/>
    <p:sldId id="259" r:id="rId6"/>
    <p:sldId id="288" r:id="rId7"/>
    <p:sldId id="276" r:id="rId8"/>
    <p:sldId id="273" r:id="rId9"/>
    <p:sldId id="287" r:id="rId10"/>
    <p:sldId id="290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32FF3-2D13-423C-97EB-529BD1740BD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C48A5F4-D2A0-42C3-9840-CE5BF63CCA83}">
      <dgm:prSet phldrT="[Texto]"/>
      <dgm:spPr/>
      <dgm:t>
        <a:bodyPr/>
        <a:lstStyle/>
        <a:p>
          <a:r>
            <a:rPr lang="es-ES" dirty="0"/>
            <a:t>Cultura del descarte</a:t>
          </a:r>
        </a:p>
      </dgm:t>
    </dgm:pt>
    <dgm:pt modelId="{8A8D46CE-9CC3-4AF6-89BA-7685A8317F72}" type="parTrans" cxnId="{0A2F2839-E3DD-4E33-8148-474D66A8C7F7}">
      <dgm:prSet/>
      <dgm:spPr/>
      <dgm:t>
        <a:bodyPr/>
        <a:lstStyle/>
        <a:p>
          <a:endParaRPr lang="es-ES"/>
        </a:p>
      </dgm:t>
    </dgm:pt>
    <dgm:pt modelId="{FDA94CAF-F612-48A3-9343-956434D81C90}" type="sibTrans" cxnId="{0A2F2839-E3DD-4E33-8148-474D66A8C7F7}">
      <dgm:prSet/>
      <dgm:spPr/>
      <dgm:t>
        <a:bodyPr/>
        <a:lstStyle/>
        <a:p>
          <a:endParaRPr lang="es-ES"/>
        </a:p>
      </dgm:t>
    </dgm:pt>
    <dgm:pt modelId="{54919981-A1D0-4A6C-95BA-B46D63A80795}">
      <dgm:prSet phldrT="[Texto]" custT="1"/>
      <dgm:spPr/>
      <dgm:t>
        <a:bodyPr/>
        <a:lstStyle/>
        <a:p>
          <a:r>
            <a:rPr lang="es-ES" sz="1800" dirty="0"/>
            <a:t>Desigualdades económicas</a:t>
          </a:r>
        </a:p>
      </dgm:t>
    </dgm:pt>
    <dgm:pt modelId="{D814D10B-1C20-454E-925C-E8F7A2B6DCB7}" type="parTrans" cxnId="{78E74F6B-954B-4B86-AAC5-168C9954F150}">
      <dgm:prSet/>
      <dgm:spPr/>
      <dgm:t>
        <a:bodyPr/>
        <a:lstStyle/>
        <a:p>
          <a:endParaRPr lang="es-ES"/>
        </a:p>
      </dgm:t>
    </dgm:pt>
    <dgm:pt modelId="{751A3325-30D3-4F99-95FA-F486D5C35A94}" type="sibTrans" cxnId="{78E74F6B-954B-4B86-AAC5-168C9954F150}">
      <dgm:prSet/>
      <dgm:spPr/>
      <dgm:t>
        <a:bodyPr/>
        <a:lstStyle/>
        <a:p>
          <a:endParaRPr lang="es-ES"/>
        </a:p>
      </dgm:t>
    </dgm:pt>
    <dgm:pt modelId="{7AA74764-931B-4918-B561-B580C24859B0}">
      <dgm:prSet phldrT="[Texto]" custT="1"/>
      <dgm:spPr/>
      <dgm:t>
        <a:bodyPr/>
        <a:lstStyle/>
        <a:p>
          <a:r>
            <a:rPr lang="es-ES" sz="1800" dirty="0"/>
            <a:t>Desigualdad de oportunidades</a:t>
          </a:r>
        </a:p>
      </dgm:t>
    </dgm:pt>
    <dgm:pt modelId="{D1D19EAF-ACE7-440F-836F-6762D1185E89}" type="parTrans" cxnId="{567ED639-3516-4A24-8DF1-A5002CBC568D}">
      <dgm:prSet/>
      <dgm:spPr/>
      <dgm:t>
        <a:bodyPr/>
        <a:lstStyle/>
        <a:p>
          <a:endParaRPr lang="es-ES"/>
        </a:p>
      </dgm:t>
    </dgm:pt>
    <dgm:pt modelId="{CD4C2C79-95B9-497C-8882-480EBCAB9FFC}" type="sibTrans" cxnId="{567ED639-3516-4A24-8DF1-A5002CBC568D}">
      <dgm:prSet/>
      <dgm:spPr/>
      <dgm:t>
        <a:bodyPr/>
        <a:lstStyle/>
        <a:p>
          <a:endParaRPr lang="es-ES"/>
        </a:p>
      </dgm:t>
    </dgm:pt>
    <dgm:pt modelId="{03FAC65C-CAE0-44F5-910D-EC2BBBCC57DE}">
      <dgm:prSet phldrT="[Texto]" custT="1"/>
      <dgm:spPr/>
      <dgm:t>
        <a:bodyPr/>
        <a:lstStyle/>
        <a:p>
          <a:r>
            <a:rPr lang="es-ES" sz="2000" dirty="0"/>
            <a:t>Desigualdad reparto de riesgos</a:t>
          </a:r>
        </a:p>
      </dgm:t>
    </dgm:pt>
    <dgm:pt modelId="{8B6E0835-01D6-4572-99B2-33F0899ADD34}" type="parTrans" cxnId="{F77C4AA4-D7AF-442D-BDF8-44279D79C26D}">
      <dgm:prSet/>
      <dgm:spPr/>
      <dgm:t>
        <a:bodyPr/>
        <a:lstStyle/>
        <a:p>
          <a:endParaRPr lang="es-ES"/>
        </a:p>
      </dgm:t>
    </dgm:pt>
    <dgm:pt modelId="{33DDABB7-B094-4A2B-8BC9-2C46A9F4095F}" type="sibTrans" cxnId="{F77C4AA4-D7AF-442D-BDF8-44279D79C26D}">
      <dgm:prSet/>
      <dgm:spPr/>
      <dgm:t>
        <a:bodyPr/>
        <a:lstStyle/>
        <a:p>
          <a:endParaRPr lang="es-ES"/>
        </a:p>
      </dgm:t>
    </dgm:pt>
    <dgm:pt modelId="{0E51A2D1-4281-45A5-A60A-9B0D2C3A8327}" type="pres">
      <dgm:prSet presAssocID="{6F232FF3-2D13-423C-97EB-529BD1740BD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644490A-9CA2-4F6B-A85D-A81F6E02858C}" type="pres">
      <dgm:prSet presAssocID="{DC48A5F4-D2A0-42C3-9840-CE5BF63CCA83}" presName="centerShape" presStyleLbl="node0" presStyleIdx="0" presStyleCnt="1"/>
      <dgm:spPr/>
    </dgm:pt>
    <dgm:pt modelId="{AA1652BB-2E32-4EA1-8676-00821C364C69}" type="pres">
      <dgm:prSet presAssocID="{54919981-A1D0-4A6C-95BA-B46D63A80795}" presName="node" presStyleLbl="node1" presStyleIdx="0" presStyleCnt="3" custScaleX="190988">
        <dgm:presLayoutVars>
          <dgm:bulletEnabled val="1"/>
        </dgm:presLayoutVars>
      </dgm:prSet>
      <dgm:spPr/>
    </dgm:pt>
    <dgm:pt modelId="{0A4AFD02-A927-454F-B375-0ACEBEBC3D52}" type="pres">
      <dgm:prSet presAssocID="{54919981-A1D0-4A6C-95BA-B46D63A80795}" presName="dummy" presStyleCnt="0"/>
      <dgm:spPr/>
    </dgm:pt>
    <dgm:pt modelId="{1E690EC3-905A-4286-AB0B-D89FECED8EEC}" type="pres">
      <dgm:prSet presAssocID="{751A3325-30D3-4F99-95FA-F486D5C35A94}" presName="sibTrans" presStyleLbl="sibTrans2D1" presStyleIdx="0" presStyleCnt="3"/>
      <dgm:spPr/>
    </dgm:pt>
    <dgm:pt modelId="{98B2AA5B-A96B-4DF8-8ED4-A4F87E126ADA}" type="pres">
      <dgm:prSet presAssocID="{7AA74764-931B-4918-B561-B580C24859B0}" presName="node" presStyleLbl="node1" presStyleIdx="1" presStyleCnt="3" custScaleX="172380">
        <dgm:presLayoutVars>
          <dgm:bulletEnabled val="1"/>
        </dgm:presLayoutVars>
      </dgm:prSet>
      <dgm:spPr/>
    </dgm:pt>
    <dgm:pt modelId="{6F2B2FDF-2962-4794-A660-156A88E9CC88}" type="pres">
      <dgm:prSet presAssocID="{7AA74764-931B-4918-B561-B580C24859B0}" presName="dummy" presStyleCnt="0"/>
      <dgm:spPr/>
    </dgm:pt>
    <dgm:pt modelId="{811B740E-D1D4-4311-ADBB-40CCB8A955F8}" type="pres">
      <dgm:prSet presAssocID="{CD4C2C79-95B9-497C-8882-480EBCAB9FFC}" presName="sibTrans" presStyleLbl="sibTrans2D1" presStyleIdx="1" presStyleCnt="3"/>
      <dgm:spPr/>
    </dgm:pt>
    <dgm:pt modelId="{75CF5355-B50E-422D-97E1-8EBBBA0AEF56}" type="pres">
      <dgm:prSet presAssocID="{03FAC65C-CAE0-44F5-910D-EC2BBBCC57DE}" presName="node" presStyleLbl="node1" presStyleIdx="2" presStyleCnt="3" custScaleX="191775">
        <dgm:presLayoutVars>
          <dgm:bulletEnabled val="1"/>
        </dgm:presLayoutVars>
      </dgm:prSet>
      <dgm:spPr/>
    </dgm:pt>
    <dgm:pt modelId="{A79A5B25-820A-45D4-AAF2-58C90CD83D1B}" type="pres">
      <dgm:prSet presAssocID="{03FAC65C-CAE0-44F5-910D-EC2BBBCC57DE}" presName="dummy" presStyleCnt="0"/>
      <dgm:spPr/>
    </dgm:pt>
    <dgm:pt modelId="{A2713564-E6FB-4539-923F-36D12758E735}" type="pres">
      <dgm:prSet presAssocID="{33DDABB7-B094-4A2B-8BC9-2C46A9F4095F}" presName="sibTrans" presStyleLbl="sibTrans2D1" presStyleIdx="2" presStyleCnt="3"/>
      <dgm:spPr/>
    </dgm:pt>
  </dgm:ptLst>
  <dgm:cxnLst>
    <dgm:cxn modelId="{0A2F2839-E3DD-4E33-8148-474D66A8C7F7}" srcId="{6F232FF3-2D13-423C-97EB-529BD1740BDA}" destId="{DC48A5F4-D2A0-42C3-9840-CE5BF63CCA83}" srcOrd="0" destOrd="0" parTransId="{8A8D46CE-9CC3-4AF6-89BA-7685A8317F72}" sibTransId="{FDA94CAF-F612-48A3-9343-956434D81C90}"/>
    <dgm:cxn modelId="{567ED639-3516-4A24-8DF1-A5002CBC568D}" srcId="{DC48A5F4-D2A0-42C3-9840-CE5BF63CCA83}" destId="{7AA74764-931B-4918-B561-B580C24859B0}" srcOrd="1" destOrd="0" parTransId="{D1D19EAF-ACE7-440F-836F-6762D1185E89}" sibTransId="{CD4C2C79-95B9-497C-8882-480EBCAB9FFC}"/>
    <dgm:cxn modelId="{FA38175F-0BEB-43E6-B6E6-EBD6D2883A77}" type="presOf" srcId="{DC48A5F4-D2A0-42C3-9840-CE5BF63CCA83}" destId="{0644490A-9CA2-4F6B-A85D-A81F6E02858C}" srcOrd="0" destOrd="0" presId="urn:microsoft.com/office/officeart/2005/8/layout/radial6"/>
    <dgm:cxn modelId="{6489576A-3D7E-4666-97FE-CC4B0FE74071}" type="presOf" srcId="{33DDABB7-B094-4A2B-8BC9-2C46A9F4095F}" destId="{A2713564-E6FB-4539-923F-36D12758E735}" srcOrd="0" destOrd="0" presId="urn:microsoft.com/office/officeart/2005/8/layout/radial6"/>
    <dgm:cxn modelId="{78E74F6B-954B-4B86-AAC5-168C9954F150}" srcId="{DC48A5F4-D2A0-42C3-9840-CE5BF63CCA83}" destId="{54919981-A1D0-4A6C-95BA-B46D63A80795}" srcOrd="0" destOrd="0" parTransId="{D814D10B-1C20-454E-925C-E8F7A2B6DCB7}" sibTransId="{751A3325-30D3-4F99-95FA-F486D5C35A94}"/>
    <dgm:cxn modelId="{03642A52-E606-467B-8E16-0BF06D68B2EB}" type="presOf" srcId="{CD4C2C79-95B9-497C-8882-480EBCAB9FFC}" destId="{811B740E-D1D4-4311-ADBB-40CCB8A955F8}" srcOrd="0" destOrd="0" presId="urn:microsoft.com/office/officeart/2005/8/layout/radial6"/>
    <dgm:cxn modelId="{E00B6276-3D5A-4432-819F-21F8D355EAB9}" type="presOf" srcId="{751A3325-30D3-4F99-95FA-F486D5C35A94}" destId="{1E690EC3-905A-4286-AB0B-D89FECED8EEC}" srcOrd="0" destOrd="0" presId="urn:microsoft.com/office/officeart/2005/8/layout/radial6"/>
    <dgm:cxn modelId="{F77C4AA4-D7AF-442D-BDF8-44279D79C26D}" srcId="{DC48A5F4-D2A0-42C3-9840-CE5BF63CCA83}" destId="{03FAC65C-CAE0-44F5-910D-EC2BBBCC57DE}" srcOrd="2" destOrd="0" parTransId="{8B6E0835-01D6-4572-99B2-33F0899ADD34}" sibTransId="{33DDABB7-B094-4A2B-8BC9-2C46A9F4095F}"/>
    <dgm:cxn modelId="{B8ABC9A4-1B81-4FEC-9EAD-CBE4765A2221}" type="presOf" srcId="{54919981-A1D0-4A6C-95BA-B46D63A80795}" destId="{AA1652BB-2E32-4EA1-8676-00821C364C69}" srcOrd="0" destOrd="0" presId="urn:microsoft.com/office/officeart/2005/8/layout/radial6"/>
    <dgm:cxn modelId="{8D24DEB5-EE4B-4213-9184-E75AC53F0A85}" type="presOf" srcId="{6F232FF3-2D13-423C-97EB-529BD1740BDA}" destId="{0E51A2D1-4281-45A5-A60A-9B0D2C3A8327}" srcOrd="0" destOrd="0" presId="urn:microsoft.com/office/officeart/2005/8/layout/radial6"/>
    <dgm:cxn modelId="{BDFB50F0-2832-4374-A7F6-44F762841E78}" type="presOf" srcId="{7AA74764-931B-4918-B561-B580C24859B0}" destId="{98B2AA5B-A96B-4DF8-8ED4-A4F87E126ADA}" srcOrd="0" destOrd="0" presId="urn:microsoft.com/office/officeart/2005/8/layout/radial6"/>
    <dgm:cxn modelId="{DA6232F1-4BD0-4893-8E9F-17850F75EDC1}" type="presOf" srcId="{03FAC65C-CAE0-44F5-910D-EC2BBBCC57DE}" destId="{75CF5355-B50E-422D-97E1-8EBBBA0AEF56}" srcOrd="0" destOrd="0" presId="urn:microsoft.com/office/officeart/2005/8/layout/radial6"/>
    <dgm:cxn modelId="{238F9F32-34D4-4336-91B3-A81FBE47A8DB}" type="presParOf" srcId="{0E51A2D1-4281-45A5-A60A-9B0D2C3A8327}" destId="{0644490A-9CA2-4F6B-A85D-A81F6E02858C}" srcOrd="0" destOrd="0" presId="urn:microsoft.com/office/officeart/2005/8/layout/radial6"/>
    <dgm:cxn modelId="{1B0B4047-30C3-40DF-9FA5-D79CAB23F486}" type="presParOf" srcId="{0E51A2D1-4281-45A5-A60A-9B0D2C3A8327}" destId="{AA1652BB-2E32-4EA1-8676-00821C364C69}" srcOrd="1" destOrd="0" presId="urn:microsoft.com/office/officeart/2005/8/layout/radial6"/>
    <dgm:cxn modelId="{B44F2C4E-6822-44F1-A786-D22483DE2A49}" type="presParOf" srcId="{0E51A2D1-4281-45A5-A60A-9B0D2C3A8327}" destId="{0A4AFD02-A927-454F-B375-0ACEBEBC3D52}" srcOrd="2" destOrd="0" presId="urn:microsoft.com/office/officeart/2005/8/layout/radial6"/>
    <dgm:cxn modelId="{E854E00F-2795-4979-8045-AF062AB120E9}" type="presParOf" srcId="{0E51A2D1-4281-45A5-A60A-9B0D2C3A8327}" destId="{1E690EC3-905A-4286-AB0B-D89FECED8EEC}" srcOrd="3" destOrd="0" presId="urn:microsoft.com/office/officeart/2005/8/layout/radial6"/>
    <dgm:cxn modelId="{300C9B66-78AC-4AE8-8885-4085EAD7B7E8}" type="presParOf" srcId="{0E51A2D1-4281-45A5-A60A-9B0D2C3A8327}" destId="{98B2AA5B-A96B-4DF8-8ED4-A4F87E126ADA}" srcOrd="4" destOrd="0" presId="urn:microsoft.com/office/officeart/2005/8/layout/radial6"/>
    <dgm:cxn modelId="{9234371C-F29E-4D0D-A96E-C16B870A78FA}" type="presParOf" srcId="{0E51A2D1-4281-45A5-A60A-9B0D2C3A8327}" destId="{6F2B2FDF-2962-4794-A660-156A88E9CC88}" srcOrd="5" destOrd="0" presId="urn:microsoft.com/office/officeart/2005/8/layout/radial6"/>
    <dgm:cxn modelId="{0934F653-5E50-49EF-867E-26946AE0E60F}" type="presParOf" srcId="{0E51A2D1-4281-45A5-A60A-9B0D2C3A8327}" destId="{811B740E-D1D4-4311-ADBB-40CCB8A955F8}" srcOrd="6" destOrd="0" presId="urn:microsoft.com/office/officeart/2005/8/layout/radial6"/>
    <dgm:cxn modelId="{044BD939-35DA-4798-85D9-CBEFAAEE5D9C}" type="presParOf" srcId="{0E51A2D1-4281-45A5-A60A-9B0D2C3A8327}" destId="{75CF5355-B50E-422D-97E1-8EBBBA0AEF56}" srcOrd="7" destOrd="0" presId="urn:microsoft.com/office/officeart/2005/8/layout/radial6"/>
    <dgm:cxn modelId="{9FE75CEB-563C-42BE-9D11-6ABE6CC50425}" type="presParOf" srcId="{0E51A2D1-4281-45A5-A60A-9B0D2C3A8327}" destId="{A79A5B25-820A-45D4-AAF2-58C90CD83D1B}" srcOrd="8" destOrd="0" presId="urn:microsoft.com/office/officeart/2005/8/layout/radial6"/>
    <dgm:cxn modelId="{83B18D9D-45E3-4A6E-A438-24B01F521F8A}" type="presParOf" srcId="{0E51A2D1-4281-45A5-A60A-9B0D2C3A8327}" destId="{A2713564-E6FB-4539-923F-36D12758E73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D8F9E-4808-43F2-8529-53538732E96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AA08081-62B7-4DD6-AEEE-B7B86886152E}">
      <dgm:prSet phldrT="[Texto]"/>
      <dgm:spPr/>
      <dgm:t>
        <a:bodyPr/>
        <a:lstStyle/>
        <a:p>
          <a:r>
            <a:rPr lang="es-ES" dirty="0"/>
            <a:t>difusa</a:t>
          </a:r>
        </a:p>
      </dgm:t>
    </dgm:pt>
    <dgm:pt modelId="{A2B830F2-AEBC-4DD0-B75B-35243355991B}" type="parTrans" cxnId="{324ECE79-F705-4717-B1A0-5010D36B6788}">
      <dgm:prSet/>
      <dgm:spPr/>
      <dgm:t>
        <a:bodyPr/>
        <a:lstStyle/>
        <a:p>
          <a:endParaRPr lang="es-ES"/>
        </a:p>
      </dgm:t>
    </dgm:pt>
    <dgm:pt modelId="{C0AE6F77-453D-4EA2-BC07-F958B34C99EF}" type="sibTrans" cxnId="{324ECE79-F705-4717-B1A0-5010D36B6788}">
      <dgm:prSet/>
      <dgm:spPr/>
      <dgm:t>
        <a:bodyPr/>
        <a:lstStyle/>
        <a:p>
          <a:endParaRPr lang="es-ES"/>
        </a:p>
      </dgm:t>
    </dgm:pt>
    <dgm:pt modelId="{3927D34F-1DE9-4766-B823-33C9E4632FA2}">
      <dgm:prSet phldrT="[Texto]"/>
      <dgm:spPr/>
      <dgm:t>
        <a:bodyPr/>
        <a:lstStyle/>
        <a:p>
          <a:r>
            <a:rPr lang="es-ES" dirty="0"/>
            <a:t>proyecto</a:t>
          </a:r>
        </a:p>
      </dgm:t>
    </dgm:pt>
    <dgm:pt modelId="{15B8F339-C940-4A04-815B-1621DC8D506F}" type="parTrans" cxnId="{3C0269A3-B3CE-4C2F-999A-913AFB82DA3D}">
      <dgm:prSet/>
      <dgm:spPr/>
      <dgm:t>
        <a:bodyPr/>
        <a:lstStyle/>
        <a:p>
          <a:endParaRPr lang="es-ES"/>
        </a:p>
      </dgm:t>
    </dgm:pt>
    <dgm:pt modelId="{CFF52EF4-25E4-4097-9C9B-7BAB4DCD264F}" type="sibTrans" cxnId="{3C0269A3-B3CE-4C2F-999A-913AFB82DA3D}">
      <dgm:prSet/>
      <dgm:spPr/>
      <dgm:t>
        <a:bodyPr/>
        <a:lstStyle/>
        <a:p>
          <a:endParaRPr lang="es-ES"/>
        </a:p>
      </dgm:t>
    </dgm:pt>
    <dgm:pt modelId="{4490C09E-61F0-484E-A1D7-17118C99117D}">
      <dgm:prSet phldrT="[Texto]"/>
      <dgm:spPr/>
      <dgm:t>
        <a:bodyPr/>
        <a:lstStyle/>
        <a:p>
          <a:r>
            <a:rPr lang="es-ES" dirty="0"/>
            <a:t>resistencia</a:t>
          </a:r>
        </a:p>
      </dgm:t>
    </dgm:pt>
    <dgm:pt modelId="{7C9EE417-D78F-4403-9109-067E27D4413D}" type="parTrans" cxnId="{8BD51C15-7A88-4979-BAF9-FF38E9206B70}">
      <dgm:prSet/>
      <dgm:spPr/>
      <dgm:t>
        <a:bodyPr/>
        <a:lstStyle/>
        <a:p>
          <a:endParaRPr lang="es-ES"/>
        </a:p>
      </dgm:t>
    </dgm:pt>
    <dgm:pt modelId="{7F1C2705-D4AD-4CB3-866A-3AC39C33458C}" type="sibTrans" cxnId="{8BD51C15-7A88-4979-BAF9-FF38E9206B70}">
      <dgm:prSet/>
      <dgm:spPr/>
      <dgm:t>
        <a:bodyPr/>
        <a:lstStyle/>
        <a:p>
          <a:endParaRPr lang="es-ES"/>
        </a:p>
      </dgm:t>
    </dgm:pt>
    <dgm:pt modelId="{43B98239-38B7-41F0-A59C-E6E6CF70A152}" type="pres">
      <dgm:prSet presAssocID="{F10D8F9E-4808-43F2-8529-53538732E961}" presName="compositeShape" presStyleCnt="0">
        <dgm:presLayoutVars>
          <dgm:chMax val="7"/>
          <dgm:dir/>
          <dgm:resizeHandles val="exact"/>
        </dgm:presLayoutVars>
      </dgm:prSet>
      <dgm:spPr/>
    </dgm:pt>
    <dgm:pt modelId="{CE0B1C97-3DFC-4F61-8D6A-755DD85E49EA}" type="pres">
      <dgm:prSet presAssocID="{F10D8F9E-4808-43F2-8529-53538732E961}" presName="wedge1" presStyleLbl="node1" presStyleIdx="0" presStyleCnt="3"/>
      <dgm:spPr/>
    </dgm:pt>
    <dgm:pt modelId="{7978BF10-A205-4546-B645-1E9333FDBF1F}" type="pres">
      <dgm:prSet presAssocID="{F10D8F9E-4808-43F2-8529-53538732E961}" presName="dummy1a" presStyleCnt="0"/>
      <dgm:spPr/>
    </dgm:pt>
    <dgm:pt modelId="{4346F5A0-CC8F-4375-BB24-DB75FCF1CF72}" type="pres">
      <dgm:prSet presAssocID="{F10D8F9E-4808-43F2-8529-53538732E961}" presName="dummy1b" presStyleCnt="0"/>
      <dgm:spPr/>
    </dgm:pt>
    <dgm:pt modelId="{A217A644-49D7-4D01-824C-219B32EB0F20}" type="pres">
      <dgm:prSet presAssocID="{F10D8F9E-4808-43F2-8529-53538732E96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6197A05-CA9E-44C1-B536-1B1EAC462795}" type="pres">
      <dgm:prSet presAssocID="{F10D8F9E-4808-43F2-8529-53538732E961}" presName="wedge2" presStyleLbl="node1" presStyleIdx="1" presStyleCnt="3"/>
      <dgm:spPr/>
    </dgm:pt>
    <dgm:pt modelId="{91C8F9F5-3D4F-4021-A536-C10D241589F5}" type="pres">
      <dgm:prSet presAssocID="{F10D8F9E-4808-43F2-8529-53538732E961}" presName="dummy2a" presStyleCnt="0"/>
      <dgm:spPr/>
    </dgm:pt>
    <dgm:pt modelId="{FAE38FA5-1988-456D-8A0A-D1BD6E9C120D}" type="pres">
      <dgm:prSet presAssocID="{F10D8F9E-4808-43F2-8529-53538732E961}" presName="dummy2b" presStyleCnt="0"/>
      <dgm:spPr/>
    </dgm:pt>
    <dgm:pt modelId="{C83BDA8B-350B-4ABF-94EE-ACC56728248E}" type="pres">
      <dgm:prSet presAssocID="{F10D8F9E-4808-43F2-8529-53538732E96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60DDA10-BAF6-4CA7-9F88-227EE94221BC}" type="pres">
      <dgm:prSet presAssocID="{F10D8F9E-4808-43F2-8529-53538732E961}" presName="wedge3" presStyleLbl="node1" presStyleIdx="2" presStyleCnt="3"/>
      <dgm:spPr/>
    </dgm:pt>
    <dgm:pt modelId="{A3C1A4C0-BCD6-4DD5-8098-BBF6A8EE9972}" type="pres">
      <dgm:prSet presAssocID="{F10D8F9E-4808-43F2-8529-53538732E961}" presName="dummy3a" presStyleCnt="0"/>
      <dgm:spPr/>
    </dgm:pt>
    <dgm:pt modelId="{3658540A-2A8F-4C52-A33A-0BC33D8A5904}" type="pres">
      <dgm:prSet presAssocID="{F10D8F9E-4808-43F2-8529-53538732E961}" presName="dummy3b" presStyleCnt="0"/>
      <dgm:spPr/>
    </dgm:pt>
    <dgm:pt modelId="{20F1B3C2-DD79-4E51-868B-283FCF3C1385}" type="pres">
      <dgm:prSet presAssocID="{F10D8F9E-4808-43F2-8529-53538732E96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020BE23F-B07A-47BC-B783-28256B98D508}" type="pres">
      <dgm:prSet presAssocID="{C0AE6F77-453D-4EA2-BC07-F958B34C99EF}" presName="arrowWedge1" presStyleLbl="fgSibTrans2D1" presStyleIdx="0" presStyleCnt="3"/>
      <dgm:spPr/>
    </dgm:pt>
    <dgm:pt modelId="{CE430CC9-37DD-4AF1-A554-F9EA5E885D15}" type="pres">
      <dgm:prSet presAssocID="{CFF52EF4-25E4-4097-9C9B-7BAB4DCD264F}" presName="arrowWedge2" presStyleLbl="fgSibTrans2D1" presStyleIdx="1" presStyleCnt="3"/>
      <dgm:spPr/>
    </dgm:pt>
    <dgm:pt modelId="{494D2767-A806-4240-AA9F-E7676057522C}" type="pres">
      <dgm:prSet presAssocID="{7F1C2705-D4AD-4CB3-866A-3AC39C33458C}" presName="arrowWedge3" presStyleLbl="fgSibTrans2D1" presStyleIdx="2" presStyleCnt="3"/>
      <dgm:spPr/>
    </dgm:pt>
  </dgm:ptLst>
  <dgm:cxnLst>
    <dgm:cxn modelId="{8BD51C15-7A88-4979-BAF9-FF38E9206B70}" srcId="{F10D8F9E-4808-43F2-8529-53538732E961}" destId="{4490C09E-61F0-484E-A1D7-17118C99117D}" srcOrd="2" destOrd="0" parTransId="{7C9EE417-D78F-4403-9109-067E27D4413D}" sibTransId="{7F1C2705-D4AD-4CB3-866A-3AC39C33458C}"/>
    <dgm:cxn modelId="{3EA4F91C-64AF-4E2C-B1BA-6837C2B26A86}" type="presOf" srcId="{4490C09E-61F0-484E-A1D7-17118C99117D}" destId="{20F1B3C2-DD79-4E51-868B-283FCF3C1385}" srcOrd="1" destOrd="0" presId="urn:microsoft.com/office/officeart/2005/8/layout/cycle8"/>
    <dgm:cxn modelId="{9E480769-C196-4767-85BB-B1D031B6E0EB}" type="presOf" srcId="{3927D34F-1DE9-4766-B823-33C9E4632FA2}" destId="{C83BDA8B-350B-4ABF-94EE-ACC56728248E}" srcOrd="1" destOrd="0" presId="urn:microsoft.com/office/officeart/2005/8/layout/cycle8"/>
    <dgm:cxn modelId="{324ECE79-F705-4717-B1A0-5010D36B6788}" srcId="{F10D8F9E-4808-43F2-8529-53538732E961}" destId="{6AA08081-62B7-4DD6-AEEE-B7B86886152E}" srcOrd="0" destOrd="0" parTransId="{A2B830F2-AEBC-4DD0-B75B-35243355991B}" sibTransId="{C0AE6F77-453D-4EA2-BC07-F958B34C99EF}"/>
    <dgm:cxn modelId="{F774277C-8F02-4980-9A53-F2376CAB9231}" type="presOf" srcId="{6AA08081-62B7-4DD6-AEEE-B7B86886152E}" destId="{A217A644-49D7-4D01-824C-219B32EB0F20}" srcOrd="1" destOrd="0" presId="urn:microsoft.com/office/officeart/2005/8/layout/cycle8"/>
    <dgm:cxn modelId="{3C0269A3-B3CE-4C2F-999A-913AFB82DA3D}" srcId="{F10D8F9E-4808-43F2-8529-53538732E961}" destId="{3927D34F-1DE9-4766-B823-33C9E4632FA2}" srcOrd="1" destOrd="0" parTransId="{15B8F339-C940-4A04-815B-1621DC8D506F}" sibTransId="{CFF52EF4-25E4-4097-9C9B-7BAB4DCD264F}"/>
    <dgm:cxn modelId="{00F7D0BA-9CF4-4673-8FF9-EE28F9D93613}" type="presOf" srcId="{F10D8F9E-4808-43F2-8529-53538732E961}" destId="{43B98239-38B7-41F0-A59C-E6E6CF70A152}" srcOrd="0" destOrd="0" presId="urn:microsoft.com/office/officeart/2005/8/layout/cycle8"/>
    <dgm:cxn modelId="{12B4F1DA-09F7-4F94-A68E-A573ED1C7B69}" type="presOf" srcId="{6AA08081-62B7-4DD6-AEEE-B7B86886152E}" destId="{CE0B1C97-3DFC-4F61-8D6A-755DD85E49EA}" srcOrd="0" destOrd="0" presId="urn:microsoft.com/office/officeart/2005/8/layout/cycle8"/>
    <dgm:cxn modelId="{7C2FB5E1-7854-4917-ACE2-D6D7E9D18135}" type="presOf" srcId="{4490C09E-61F0-484E-A1D7-17118C99117D}" destId="{A60DDA10-BAF6-4CA7-9F88-227EE94221BC}" srcOrd="0" destOrd="0" presId="urn:microsoft.com/office/officeart/2005/8/layout/cycle8"/>
    <dgm:cxn modelId="{F759C3E6-AE39-4A0C-BA2F-811AD2A00030}" type="presOf" srcId="{3927D34F-1DE9-4766-B823-33C9E4632FA2}" destId="{56197A05-CA9E-44C1-B536-1B1EAC462795}" srcOrd="0" destOrd="0" presId="urn:microsoft.com/office/officeart/2005/8/layout/cycle8"/>
    <dgm:cxn modelId="{31521587-98F4-4490-9B45-44DA94648FD4}" type="presParOf" srcId="{43B98239-38B7-41F0-A59C-E6E6CF70A152}" destId="{CE0B1C97-3DFC-4F61-8D6A-755DD85E49EA}" srcOrd="0" destOrd="0" presId="urn:microsoft.com/office/officeart/2005/8/layout/cycle8"/>
    <dgm:cxn modelId="{DC087D73-F924-438F-900C-B7DFFF60F41B}" type="presParOf" srcId="{43B98239-38B7-41F0-A59C-E6E6CF70A152}" destId="{7978BF10-A205-4546-B645-1E9333FDBF1F}" srcOrd="1" destOrd="0" presId="urn:microsoft.com/office/officeart/2005/8/layout/cycle8"/>
    <dgm:cxn modelId="{3F1083D4-31A5-42F8-8653-902DBD25D96E}" type="presParOf" srcId="{43B98239-38B7-41F0-A59C-E6E6CF70A152}" destId="{4346F5A0-CC8F-4375-BB24-DB75FCF1CF72}" srcOrd="2" destOrd="0" presId="urn:microsoft.com/office/officeart/2005/8/layout/cycle8"/>
    <dgm:cxn modelId="{9A443DA7-1270-43A6-A2E8-DC2047607FCC}" type="presParOf" srcId="{43B98239-38B7-41F0-A59C-E6E6CF70A152}" destId="{A217A644-49D7-4D01-824C-219B32EB0F20}" srcOrd="3" destOrd="0" presId="urn:microsoft.com/office/officeart/2005/8/layout/cycle8"/>
    <dgm:cxn modelId="{ADF07C6F-7D55-451D-AAF8-7C38064B64DB}" type="presParOf" srcId="{43B98239-38B7-41F0-A59C-E6E6CF70A152}" destId="{56197A05-CA9E-44C1-B536-1B1EAC462795}" srcOrd="4" destOrd="0" presId="urn:microsoft.com/office/officeart/2005/8/layout/cycle8"/>
    <dgm:cxn modelId="{D9E7923D-3694-4B59-9794-820245366458}" type="presParOf" srcId="{43B98239-38B7-41F0-A59C-E6E6CF70A152}" destId="{91C8F9F5-3D4F-4021-A536-C10D241589F5}" srcOrd="5" destOrd="0" presId="urn:microsoft.com/office/officeart/2005/8/layout/cycle8"/>
    <dgm:cxn modelId="{26A2592F-6E36-418B-8188-7663EABE8EFE}" type="presParOf" srcId="{43B98239-38B7-41F0-A59C-E6E6CF70A152}" destId="{FAE38FA5-1988-456D-8A0A-D1BD6E9C120D}" srcOrd="6" destOrd="0" presId="urn:microsoft.com/office/officeart/2005/8/layout/cycle8"/>
    <dgm:cxn modelId="{D673BF0D-937F-4851-A5D6-2C10549A669A}" type="presParOf" srcId="{43B98239-38B7-41F0-A59C-E6E6CF70A152}" destId="{C83BDA8B-350B-4ABF-94EE-ACC56728248E}" srcOrd="7" destOrd="0" presId="urn:microsoft.com/office/officeart/2005/8/layout/cycle8"/>
    <dgm:cxn modelId="{E9C7447C-E0D7-4A3C-A2E2-8CB476DF15BF}" type="presParOf" srcId="{43B98239-38B7-41F0-A59C-E6E6CF70A152}" destId="{A60DDA10-BAF6-4CA7-9F88-227EE94221BC}" srcOrd="8" destOrd="0" presId="urn:microsoft.com/office/officeart/2005/8/layout/cycle8"/>
    <dgm:cxn modelId="{A609EDA4-A5ED-4E97-BF76-4640542BAED4}" type="presParOf" srcId="{43B98239-38B7-41F0-A59C-E6E6CF70A152}" destId="{A3C1A4C0-BCD6-4DD5-8098-BBF6A8EE9972}" srcOrd="9" destOrd="0" presId="urn:microsoft.com/office/officeart/2005/8/layout/cycle8"/>
    <dgm:cxn modelId="{901332D6-2B59-4B83-A8E0-7E4632EA4843}" type="presParOf" srcId="{43B98239-38B7-41F0-A59C-E6E6CF70A152}" destId="{3658540A-2A8F-4C52-A33A-0BC33D8A5904}" srcOrd="10" destOrd="0" presId="urn:microsoft.com/office/officeart/2005/8/layout/cycle8"/>
    <dgm:cxn modelId="{3BEA9BE6-B118-4E05-8BA4-0CDC77D5C54A}" type="presParOf" srcId="{43B98239-38B7-41F0-A59C-E6E6CF70A152}" destId="{20F1B3C2-DD79-4E51-868B-283FCF3C1385}" srcOrd="11" destOrd="0" presId="urn:microsoft.com/office/officeart/2005/8/layout/cycle8"/>
    <dgm:cxn modelId="{04C5451D-8B88-4452-85B8-C78C096578D6}" type="presParOf" srcId="{43B98239-38B7-41F0-A59C-E6E6CF70A152}" destId="{020BE23F-B07A-47BC-B783-28256B98D508}" srcOrd="12" destOrd="0" presId="urn:microsoft.com/office/officeart/2005/8/layout/cycle8"/>
    <dgm:cxn modelId="{FABA4474-D20E-4178-80D4-D63D26A8805D}" type="presParOf" srcId="{43B98239-38B7-41F0-A59C-E6E6CF70A152}" destId="{CE430CC9-37DD-4AF1-A554-F9EA5E885D15}" srcOrd="13" destOrd="0" presId="urn:microsoft.com/office/officeart/2005/8/layout/cycle8"/>
    <dgm:cxn modelId="{8E212A5F-8FF9-4F3F-AE64-0B82339DBF0E}" type="presParOf" srcId="{43B98239-38B7-41F0-A59C-E6E6CF70A152}" destId="{494D2767-A806-4240-AA9F-E7676057522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13564-E6FB-4539-923F-36D12758E735}">
      <dsp:nvSpPr>
        <dsp:cNvPr id="0" name=""/>
        <dsp:cNvSpPr/>
      </dsp:nvSpPr>
      <dsp:spPr>
        <a:xfrm>
          <a:off x="1618782" y="628652"/>
          <a:ext cx="4196124" cy="4196124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B740E-D1D4-4311-ADBB-40CCB8A955F8}">
      <dsp:nvSpPr>
        <dsp:cNvPr id="0" name=""/>
        <dsp:cNvSpPr/>
      </dsp:nvSpPr>
      <dsp:spPr>
        <a:xfrm>
          <a:off x="1618782" y="628652"/>
          <a:ext cx="4196124" cy="4196124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90EC3-905A-4286-AB0B-D89FECED8EEC}">
      <dsp:nvSpPr>
        <dsp:cNvPr id="0" name=""/>
        <dsp:cNvSpPr/>
      </dsp:nvSpPr>
      <dsp:spPr>
        <a:xfrm>
          <a:off x="1618782" y="628652"/>
          <a:ext cx="4196124" cy="4196124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4490A-9CA2-4F6B-A85D-A81F6E02858C}">
      <dsp:nvSpPr>
        <dsp:cNvPr id="0" name=""/>
        <dsp:cNvSpPr/>
      </dsp:nvSpPr>
      <dsp:spPr>
        <a:xfrm>
          <a:off x="2750547" y="1760416"/>
          <a:ext cx="1932595" cy="1932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Cultura del descarte</a:t>
          </a:r>
        </a:p>
      </dsp:txBody>
      <dsp:txXfrm>
        <a:off x="3033569" y="2043438"/>
        <a:ext cx="1366551" cy="1366551"/>
      </dsp:txXfrm>
    </dsp:sp>
    <dsp:sp modelId="{AA1652BB-2E32-4EA1-8676-00821C364C69}">
      <dsp:nvSpPr>
        <dsp:cNvPr id="0" name=""/>
        <dsp:cNvSpPr/>
      </dsp:nvSpPr>
      <dsp:spPr>
        <a:xfrm>
          <a:off x="2424985" y="945"/>
          <a:ext cx="2583717" cy="1352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Desigualdades económicas</a:t>
          </a:r>
        </a:p>
      </dsp:txBody>
      <dsp:txXfrm>
        <a:off x="2803362" y="199060"/>
        <a:ext cx="1826963" cy="956586"/>
      </dsp:txXfrm>
    </dsp:sp>
    <dsp:sp modelId="{98B2AA5B-A96B-4DF8-8ED4-A4F87E126ADA}">
      <dsp:nvSpPr>
        <dsp:cNvPr id="0" name=""/>
        <dsp:cNvSpPr/>
      </dsp:nvSpPr>
      <dsp:spPr>
        <a:xfrm>
          <a:off x="4325650" y="3074986"/>
          <a:ext cx="2331985" cy="1352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Desigualdad de oportunidades</a:t>
          </a:r>
        </a:p>
      </dsp:txBody>
      <dsp:txXfrm>
        <a:off x="4667161" y="3273101"/>
        <a:ext cx="1648963" cy="956586"/>
      </dsp:txXfrm>
    </dsp:sp>
    <dsp:sp modelId="{75CF5355-B50E-422D-97E1-8EBBBA0AEF56}">
      <dsp:nvSpPr>
        <dsp:cNvPr id="0" name=""/>
        <dsp:cNvSpPr/>
      </dsp:nvSpPr>
      <dsp:spPr>
        <a:xfrm>
          <a:off x="644864" y="3074986"/>
          <a:ext cx="2594364" cy="1352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Desigualdad reparto de riesgos</a:t>
          </a:r>
        </a:p>
      </dsp:txBody>
      <dsp:txXfrm>
        <a:off x="1024800" y="3273101"/>
        <a:ext cx="1834492" cy="956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B1C97-3DFC-4F61-8D6A-755DD85E49EA}">
      <dsp:nvSpPr>
        <dsp:cNvPr id="0" name=""/>
        <dsp:cNvSpPr/>
      </dsp:nvSpPr>
      <dsp:spPr>
        <a:xfrm>
          <a:off x="2742218" y="288610"/>
          <a:ext cx="3729736" cy="372973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difusa</a:t>
          </a:r>
        </a:p>
      </dsp:txBody>
      <dsp:txXfrm>
        <a:off x="4707877" y="1078959"/>
        <a:ext cx="1332048" cy="1110040"/>
      </dsp:txXfrm>
    </dsp:sp>
    <dsp:sp modelId="{56197A05-CA9E-44C1-B536-1B1EAC462795}">
      <dsp:nvSpPr>
        <dsp:cNvPr id="0" name=""/>
        <dsp:cNvSpPr/>
      </dsp:nvSpPr>
      <dsp:spPr>
        <a:xfrm>
          <a:off x="2665403" y="421815"/>
          <a:ext cx="3729736" cy="372973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proyecto</a:t>
          </a:r>
        </a:p>
      </dsp:txBody>
      <dsp:txXfrm>
        <a:off x="3553435" y="2841703"/>
        <a:ext cx="1998072" cy="976835"/>
      </dsp:txXfrm>
    </dsp:sp>
    <dsp:sp modelId="{A60DDA10-BAF6-4CA7-9F88-227EE94221BC}">
      <dsp:nvSpPr>
        <dsp:cNvPr id="0" name=""/>
        <dsp:cNvSpPr/>
      </dsp:nvSpPr>
      <dsp:spPr>
        <a:xfrm>
          <a:off x="2588588" y="288610"/>
          <a:ext cx="3729736" cy="372973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resistencia</a:t>
          </a:r>
        </a:p>
      </dsp:txBody>
      <dsp:txXfrm>
        <a:off x="3020616" y="1078959"/>
        <a:ext cx="1332048" cy="1110040"/>
      </dsp:txXfrm>
    </dsp:sp>
    <dsp:sp modelId="{020BE23F-B07A-47BC-B783-28256B98D508}">
      <dsp:nvSpPr>
        <dsp:cNvPr id="0" name=""/>
        <dsp:cNvSpPr/>
      </dsp:nvSpPr>
      <dsp:spPr>
        <a:xfrm>
          <a:off x="2511637" y="57722"/>
          <a:ext cx="4191512" cy="419151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30CC9-37DD-4AF1-A554-F9EA5E885D15}">
      <dsp:nvSpPr>
        <dsp:cNvPr id="0" name=""/>
        <dsp:cNvSpPr/>
      </dsp:nvSpPr>
      <dsp:spPr>
        <a:xfrm>
          <a:off x="2434515" y="190691"/>
          <a:ext cx="4191512" cy="419151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D2767-A806-4240-AA9F-E7676057522C}">
      <dsp:nvSpPr>
        <dsp:cNvPr id="0" name=""/>
        <dsp:cNvSpPr/>
      </dsp:nvSpPr>
      <dsp:spPr>
        <a:xfrm>
          <a:off x="2357392" y="57722"/>
          <a:ext cx="4191512" cy="419151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1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2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2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1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7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6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5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9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8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2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2/23/2024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2670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9B5A19-3592-48E2-BC31-90E092BD6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548C40-4C00-4E91-BFA6-84B4D662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EE6BCA-C84E-4BED-B084-F599F7EE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4695526-4BAA-4EFE-91C1-1E446117C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0DF9B86-7987-40DC-85D6-479F5A2E8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5465368-1AF5-43D6-BAD2-6BE8B04D9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EB28D27-BDED-4D8C-94FC-58E9323571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7AC833D-449C-45F4-9851-216F3681F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528AAE-A1EB-446C-81BE-BA5E4490E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F7C0F2C-B581-402B-B4C4-6DFB71314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56A6B0D-707F-420B-BF4D-2CB60CCCA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B7A59E-D61A-4BEB-A38A-1E8E5EBB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D99E1B6-CBC4-4306-9DFC-847D6D13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37000">
                <a:schemeClr val="bg2">
                  <a:alpha val="4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D48688-84C7-6D19-A814-9D0ED0C43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45" y="231153"/>
            <a:ext cx="7265977" cy="3512229"/>
          </a:xfrm>
        </p:spPr>
        <p:txBody>
          <a:bodyPr>
            <a:noAutofit/>
          </a:bodyPr>
          <a:lstStyle/>
          <a:p>
            <a:pPr algn="ctr"/>
            <a:r>
              <a:rPr lang="es-ES" sz="4400" dirty="0"/>
              <a:t>¿ Qué nos viene y nos va cambiando? Claves para comprender el momento actual y su impacto en la sociedad, en la iglesia, en Caritas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8907E4-EFFA-3E3A-F843-19D544911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988476"/>
            <a:ext cx="4500561" cy="132024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Sebastián Mora Rosado</a:t>
            </a:r>
          </a:p>
          <a:p>
            <a:pPr algn="ctr"/>
            <a:r>
              <a:rPr lang="es-ES" b="1" dirty="0"/>
              <a:t>Universidad pontificia comillas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16EB93-E299-481D-A004-769603D37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37600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CD13B55-E709-4E18-924B-655433A92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3B2E1D-0135-45FF-990A-436697D20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2BD9E0F-507C-49AD-B619-B42B4D342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Patrones coloridos en el cielo">
            <a:extLst>
              <a:ext uri="{FF2B5EF4-FFF2-40B4-BE49-F238E27FC236}">
                <a16:creationId xmlns:a16="http://schemas.microsoft.com/office/drawing/2014/main" id="{9725FBF9-A106-478F-1D22-FB2EB4DA8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5" r="23484" b="-2"/>
          <a:stretch/>
        </p:blipFill>
        <p:spPr>
          <a:xfrm>
            <a:off x="8319840" y="-9514"/>
            <a:ext cx="3570787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238378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AE158B-54E5-ED68-3D0D-32AB0A807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8" t="43913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6A9E54D-1F81-42B8-B96F-938BC1C89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41490" y="3078000"/>
            <a:ext cx="3600000" cy="36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E72B3DA-CC62-412A-ACC2-67E307F40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504" y="1777588"/>
            <a:ext cx="4320000" cy="432000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B7524C3-EBD8-43DC-B544-542002BA8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861379" y="3743061"/>
            <a:ext cx="2880000" cy="288000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F85DD71-D6D4-4E2B-B566-2B1BB4742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72000" y="613463"/>
            <a:ext cx="3600000" cy="360000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BB2092D-246F-4116-B68B-1372E7808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932648" y="1"/>
            <a:ext cx="2880000" cy="2880000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88181A-7766-0383-D8B7-A9F8BE74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5437187" cy="4792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000" dirty="0"/>
              <a:t>Un </a:t>
            </a:r>
            <a:r>
              <a:rPr lang="es-ES" sz="6000" dirty="0"/>
              <a:t>mundo</a:t>
            </a:r>
            <a:r>
              <a:rPr lang="en-US" sz="6000" dirty="0"/>
              <a:t> </a:t>
            </a:r>
            <a:r>
              <a:rPr lang="en-US" sz="6000" dirty="0" err="1"/>
              <a:t>en</a:t>
            </a:r>
            <a:r>
              <a:rPr lang="en-US" sz="6000" dirty="0"/>
              <a:t> profunda </a:t>
            </a:r>
            <a:r>
              <a:rPr lang="es-ES" sz="6000" dirty="0"/>
              <a:t>metamorfosis</a:t>
            </a:r>
            <a:r>
              <a:rPr lang="en-US" sz="6000" dirty="0"/>
              <a:t>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AD2698-3F12-46F9-9D05-8BF96BC57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015810" y="137287"/>
            <a:ext cx="2880000" cy="2880000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EED212-45CC-D1AD-A946-918899B7B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3" r="1314" b="-4"/>
          <a:stretch/>
        </p:blipFill>
        <p:spPr>
          <a:xfrm>
            <a:off x="6111673" y="10"/>
            <a:ext cx="2880000" cy="287999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444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A083A2B-00D0-10AA-ACA4-CB6516264F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66" r="19146" b="-1"/>
          <a:stretch/>
        </p:blipFill>
        <p:spPr>
          <a:xfrm>
            <a:off x="4686823" y="2538000"/>
            <a:ext cx="4320000" cy="4320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6350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7956F0-C4DA-5981-2DCF-126B2FC352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96" r="34553" b="-2"/>
          <a:stretch/>
        </p:blipFill>
        <p:spPr>
          <a:xfrm>
            <a:off x="8592000" y="451538"/>
            <a:ext cx="3600000" cy="3600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5080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D70126-8B78-EF51-26B9-D9FA69268B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32" r="12670" b="2"/>
          <a:stretch/>
        </p:blipFill>
        <p:spPr>
          <a:xfrm>
            <a:off x="8689929" y="3739875"/>
            <a:ext cx="2880000" cy="2880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11778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B9B5A19-3592-48E2-BC31-90E092BD6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548C40-4C00-4E91-BFA6-84B4D662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6EE6BCA-C84E-4BED-B084-F599F7EE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4695526-4BAA-4EFE-91C1-1E446117C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0DF9B86-7987-40DC-85D6-479F5A2E8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5465368-1AF5-43D6-BAD2-6BE8B04D9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EB28D27-BDED-4D8C-94FC-58E9323571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AC833D-449C-45F4-9851-216F3681F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9528AAE-A1EB-446C-81BE-BA5E4490E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F7C0F2C-B581-402B-B4C4-6DFB71314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56A6B0D-707F-420B-BF4D-2CB60CCCA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8B7A59E-D61A-4BEB-A38A-1E8E5EBB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D99E1B6-CBC4-4306-9DFC-847D6D13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44D52E-E9A4-ABE7-FC4B-3214B2BE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Una Iglesia en profunda transformación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09DEB34-AF36-41D0-AD46-A89D09BD5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7424" y="0"/>
            <a:ext cx="6444576" cy="6858000"/>
          </a:xfrm>
          <a:custGeom>
            <a:avLst/>
            <a:gdLst>
              <a:gd name="connsiteX0" fmla="*/ 0 w 6444576"/>
              <a:gd name="connsiteY0" fmla="*/ 0 h 6858000"/>
              <a:gd name="connsiteX1" fmla="*/ 6444576 w 6444576"/>
              <a:gd name="connsiteY1" fmla="*/ 0 h 6858000"/>
              <a:gd name="connsiteX2" fmla="*/ 6444576 w 6444576"/>
              <a:gd name="connsiteY2" fmla="*/ 6858000 h 6858000"/>
              <a:gd name="connsiteX3" fmla="*/ 0 w 64445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4576" h="6858000">
                <a:moveTo>
                  <a:pt x="0" y="0"/>
                </a:moveTo>
                <a:lnTo>
                  <a:pt x="6444576" y="0"/>
                </a:lnTo>
                <a:lnTo>
                  <a:pt x="6444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8712E4-6273-7A82-A943-626E58515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319" y="0"/>
            <a:ext cx="4962711" cy="27915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5139C0-1AA7-BBA5-630B-873287050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331" y="3075957"/>
            <a:ext cx="4956311" cy="27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3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62C66-82DA-C38C-4129-658D78BA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1431924"/>
          </a:xfrm>
        </p:spPr>
        <p:txBody>
          <a:bodyPr>
            <a:normAutofit fontScale="90000"/>
          </a:bodyPr>
          <a:lstStyle/>
          <a:p>
            <a:r>
              <a:rPr lang="es-ES" dirty="0"/>
              <a:t>Cáritas y el voluntariado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BA629AC-444D-9BFC-8EA7-0101A7A11D5A}"/>
              </a:ext>
            </a:extLst>
          </p:cNvPr>
          <p:cNvSpPr txBox="1"/>
          <p:nvPr/>
        </p:nvSpPr>
        <p:spPr>
          <a:xfrm>
            <a:off x="2419352" y="2151727"/>
            <a:ext cx="74562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Organización </a:t>
            </a:r>
            <a:r>
              <a:rPr lang="es-ES" sz="3200" b="1" dirty="0"/>
              <a:t>con</a:t>
            </a:r>
            <a:r>
              <a:rPr lang="es-ES" sz="3200" dirty="0"/>
              <a:t> voluntariado</a:t>
            </a:r>
          </a:p>
          <a:p>
            <a:endParaRPr lang="es-E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4000" dirty="0"/>
              <a:t>Organización </a:t>
            </a:r>
            <a:r>
              <a:rPr lang="es-ES" sz="4000" b="1" dirty="0"/>
              <a:t>de</a:t>
            </a:r>
            <a:r>
              <a:rPr lang="es-ES" sz="4000" dirty="0"/>
              <a:t> voluntariado</a:t>
            </a:r>
          </a:p>
          <a:p>
            <a:endParaRPr lang="es-E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/>
              <a:t>Organización </a:t>
            </a:r>
            <a:r>
              <a:rPr lang="es-ES" sz="3200" b="1" dirty="0"/>
              <a:t>para</a:t>
            </a:r>
            <a:r>
              <a:rPr lang="es-ES" sz="3200" dirty="0"/>
              <a:t> el voluntariado</a:t>
            </a:r>
          </a:p>
        </p:txBody>
      </p:sp>
    </p:spTree>
    <p:extLst>
      <p:ext uri="{BB962C8B-B14F-4D97-AF65-F5344CB8AC3E}">
        <p14:creationId xmlns:p14="http://schemas.microsoft.com/office/powerpoint/2010/main" val="279203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C38C330-3D4D-FA0D-0294-149EC9C13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2" t="13809" r="32411" b="10952"/>
          <a:stretch/>
        </p:blipFill>
        <p:spPr>
          <a:xfrm>
            <a:off x="0" y="0"/>
            <a:ext cx="12191999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4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C73D3-63B9-B0A9-00FB-0624D4BE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336337" cy="5759450"/>
          </a:xfrm>
        </p:spPr>
        <p:txBody>
          <a:bodyPr/>
          <a:lstStyle/>
          <a:p>
            <a:r>
              <a:rPr lang="es-ES" dirty="0"/>
              <a:t>¿Envejecimiento?</a:t>
            </a:r>
            <a:br>
              <a:rPr lang="es-ES" dirty="0"/>
            </a:br>
            <a:br>
              <a:rPr lang="es-ES" dirty="0"/>
            </a:br>
            <a:r>
              <a:rPr lang="es-ES" dirty="0"/>
              <a:t>¿El tamaño importa?</a:t>
            </a:r>
          </a:p>
        </p:txBody>
      </p:sp>
    </p:spTree>
    <p:extLst>
      <p:ext uri="{BB962C8B-B14F-4D97-AF65-F5344CB8AC3E}">
        <p14:creationId xmlns:p14="http://schemas.microsoft.com/office/powerpoint/2010/main" val="346219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AC6B97-7995-47EE-B5A8-B46FC05A2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49" t="41823" r="21282" b="25242"/>
          <a:stretch/>
        </p:blipFill>
        <p:spPr>
          <a:xfrm>
            <a:off x="7794171" y="1649046"/>
            <a:ext cx="4311689" cy="4775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1BCADDB-636B-430D-8990-4D73CCFB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23" y="66135"/>
            <a:ext cx="11090275" cy="735238"/>
          </a:xfrm>
        </p:spPr>
        <p:txBody>
          <a:bodyPr>
            <a:normAutofit fontScale="90000"/>
          </a:bodyPr>
          <a:lstStyle/>
          <a:p>
            <a:r>
              <a:rPr lang="es-ES" dirty="0"/>
              <a:t>¿Identidades líquidas?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8B0935-3833-4E1D-9F2F-D8CCFB4DC32D}"/>
              </a:ext>
            </a:extLst>
          </p:cNvPr>
          <p:cNvSpPr txBox="1"/>
          <p:nvPr/>
        </p:nvSpPr>
        <p:spPr>
          <a:xfrm>
            <a:off x="547077" y="1906953"/>
            <a:ext cx="7262373" cy="415498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Individualismo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Aceleración temporal (el tiempo es el instante)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Debilidad de los vínculos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Disolución de las contradicciones: ética indolora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Emotivismo moral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Pluralidad, apertura a las diferencias…</a:t>
            </a:r>
          </a:p>
        </p:txBody>
      </p:sp>
    </p:spTree>
    <p:extLst>
      <p:ext uri="{BB962C8B-B14F-4D97-AF65-F5344CB8AC3E}">
        <p14:creationId xmlns:p14="http://schemas.microsoft.com/office/powerpoint/2010/main" val="40650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D4CF073-AE95-25D3-0FB2-D1B9FF113AB0}"/>
              </a:ext>
            </a:extLst>
          </p:cNvPr>
          <p:cNvGraphicFramePr/>
          <p:nvPr/>
        </p:nvGraphicFramePr>
        <p:xfrm>
          <a:off x="1866900" y="880533"/>
          <a:ext cx="7302500" cy="509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ergamino: horizontal 5">
            <a:extLst>
              <a:ext uri="{FF2B5EF4-FFF2-40B4-BE49-F238E27FC236}">
                <a16:creationId xmlns:a16="http://schemas.microsoft.com/office/drawing/2014/main" id="{B685CC72-884B-41BF-EC45-1A8A0C554269}"/>
              </a:ext>
            </a:extLst>
          </p:cNvPr>
          <p:cNvSpPr/>
          <p:nvPr/>
        </p:nvSpPr>
        <p:spPr>
          <a:xfrm>
            <a:off x="7480300" y="635000"/>
            <a:ext cx="3898900" cy="18415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Banalización de la injusticia</a:t>
            </a:r>
          </a:p>
        </p:txBody>
      </p:sp>
      <p:sp>
        <p:nvSpPr>
          <p:cNvPr id="7" name="Pergamino: horizontal 6">
            <a:extLst>
              <a:ext uri="{FF2B5EF4-FFF2-40B4-BE49-F238E27FC236}">
                <a16:creationId xmlns:a16="http://schemas.microsoft.com/office/drawing/2014/main" id="{DDC5B99F-F141-EA55-3AA0-BDE047E6630A}"/>
              </a:ext>
            </a:extLst>
          </p:cNvPr>
          <p:cNvSpPr/>
          <p:nvPr/>
        </p:nvSpPr>
        <p:spPr>
          <a:xfrm>
            <a:off x="368300" y="635000"/>
            <a:ext cx="3225800" cy="18415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Gramática moral “cruel”</a:t>
            </a:r>
          </a:p>
        </p:txBody>
      </p:sp>
      <p:sp>
        <p:nvSpPr>
          <p:cNvPr id="8" name="Pergamino: horizontal 7">
            <a:extLst>
              <a:ext uri="{FF2B5EF4-FFF2-40B4-BE49-F238E27FC236}">
                <a16:creationId xmlns:a16="http://schemas.microsoft.com/office/drawing/2014/main" id="{EF11E1EF-4E01-8470-0A7C-754344EC373D}"/>
              </a:ext>
            </a:extLst>
          </p:cNvPr>
          <p:cNvSpPr/>
          <p:nvPr/>
        </p:nvSpPr>
        <p:spPr>
          <a:xfrm>
            <a:off x="8153400" y="5003800"/>
            <a:ext cx="3429000" cy="18415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Construcción social de la frialdad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id="{C657A204-D568-B51E-4EF2-8A1656A5F517}"/>
              </a:ext>
            </a:extLst>
          </p:cNvPr>
          <p:cNvSpPr/>
          <p:nvPr/>
        </p:nvSpPr>
        <p:spPr>
          <a:xfrm>
            <a:off x="63500" y="5056716"/>
            <a:ext cx="3225800" cy="18415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Cultura de la impotencia colectiva</a:t>
            </a:r>
          </a:p>
        </p:txBody>
      </p:sp>
    </p:spTree>
    <p:extLst>
      <p:ext uri="{BB962C8B-B14F-4D97-AF65-F5344CB8AC3E}">
        <p14:creationId xmlns:p14="http://schemas.microsoft.com/office/powerpoint/2010/main" val="152701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5ADCE-8EE4-7187-F92E-D1CA1892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549276"/>
            <a:ext cx="11800113" cy="1225095"/>
          </a:xfrm>
        </p:spPr>
        <p:txBody>
          <a:bodyPr>
            <a:normAutofit fontScale="90000"/>
          </a:bodyPr>
          <a:lstStyle/>
          <a:p>
            <a:r>
              <a:rPr lang="es-ES" sz="7300" dirty="0"/>
              <a:t>A vueltas con la(s) identidad(es)</a:t>
            </a:r>
            <a:br>
              <a:rPr lang="es-ES" sz="7300" dirty="0"/>
            </a:br>
            <a:br>
              <a:rPr lang="es-ES" sz="8000" dirty="0"/>
            </a:br>
            <a:endParaRPr lang="es-ES" sz="80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D916F68-8A3C-2F51-760C-DB78AD0995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543867"/>
              </p:ext>
            </p:extLst>
          </p:nvPr>
        </p:nvGraphicFramePr>
        <p:xfrm>
          <a:off x="2031999" y="1698171"/>
          <a:ext cx="9060543" cy="444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BB50DA2C-7C68-1D6C-CB64-80EB01F4EBAC}"/>
              </a:ext>
            </a:extLst>
          </p:cNvPr>
          <p:cNvSpPr/>
          <p:nvPr/>
        </p:nvSpPr>
        <p:spPr>
          <a:xfrm>
            <a:off x="2971801" y="2231571"/>
            <a:ext cx="7271657" cy="26778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/>
              <a:t>¿identidades claras?</a:t>
            </a:r>
          </a:p>
        </p:txBody>
      </p:sp>
    </p:spTree>
    <p:extLst>
      <p:ext uri="{BB962C8B-B14F-4D97-AF65-F5344CB8AC3E}">
        <p14:creationId xmlns:p14="http://schemas.microsoft.com/office/powerpoint/2010/main" val="6044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Glow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7DAD88"/>
      </a:accent1>
      <a:accent2>
        <a:srgbClr val="6FAC96"/>
      </a:accent2>
      <a:accent3>
        <a:srgbClr val="7DA9AC"/>
      </a:accent3>
      <a:accent4>
        <a:srgbClr val="7B9EBE"/>
      </a:accent4>
      <a:accent5>
        <a:srgbClr val="9399CA"/>
      </a:accent5>
      <a:accent6>
        <a:srgbClr val="8F7BBE"/>
      </a:accent6>
      <a:hlink>
        <a:srgbClr val="AE699F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4481</TotalTime>
  <Words>153</Words>
  <Application>Microsoft Office PowerPoint</Application>
  <PresentationFormat>Panorámica</PresentationFormat>
  <Paragraphs>37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Bell MT</vt:lpstr>
      <vt:lpstr>GlowVTI</vt:lpstr>
      <vt:lpstr>¿ Qué nos viene y nos va cambiando? Claves para comprender el momento actual y su impacto en la sociedad, en la iglesia, en Caritas </vt:lpstr>
      <vt:lpstr>Un mundo en profunda metamorfosis </vt:lpstr>
      <vt:lpstr>Una Iglesia en profunda transformación</vt:lpstr>
      <vt:lpstr>Cáritas y el voluntariado</vt:lpstr>
      <vt:lpstr>Presentación de PowerPoint</vt:lpstr>
      <vt:lpstr>¿Envejecimiento?  ¿El tamaño importa?</vt:lpstr>
      <vt:lpstr>¿Identidades líquidas?</vt:lpstr>
      <vt:lpstr>Presentación de PowerPoint</vt:lpstr>
      <vt:lpstr>A vueltas con la(s) identidad(es)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Cáritas del siglo XXI: profecía, compromiso y espiritualidad</dc:title>
  <dc:creator>Sebastián Mora Rosado</dc:creator>
  <cp:lastModifiedBy>Sebastián Mora Rosado</cp:lastModifiedBy>
  <cp:revision>12</cp:revision>
  <dcterms:created xsi:type="dcterms:W3CDTF">2023-10-13T05:23:12Z</dcterms:created>
  <dcterms:modified xsi:type="dcterms:W3CDTF">2024-02-23T06:55:09Z</dcterms:modified>
</cp:coreProperties>
</file>