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8"/>
  </p:notesMasterIdLst>
  <p:sldIdLst>
    <p:sldId id="820" r:id="rId6"/>
    <p:sldId id="788" r:id="rId7"/>
    <p:sldId id="796" r:id="rId8"/>
    <p:sldId id="814" r:id="rId9"/>
    <p:sldId id="815" r:id="rId10"/>
    <p:sldId id="816" r:id="rId11"/>
    <p:sldId id="817" r:id="rId12"/>
    <p:sldId id="821" r:id="rId13"/>
    <p:sldId id="290" r:id="rId14"/>
    <p:sldId id="277" r:id="rId15"/>
    <p:sldId id="811" r:id="rId16"/>
    <p:sldId id="784" r:id="rId17"/>
    <p:sldId id="785" r:id="rId18"/>
    <p:sldId id="786" r:id="rId19"/>
    <p:sldId id="818" r:id="rId20"/>
    <p:sldId id="440" r:id="rId21"/>
    <p:sldId id="258" r:id="rId22"/>
    <p:sldId id="276" r:id="rId23"/>
    <p:sldId id="822" r:id="rId24"/>
    <p:sldId id="275" r:id="rId25"/>
    <p:sldId id="278" r:id="rId26"/>
    <p:sldId id="7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co Aperador" userId="c3d7c3cb-b6bf-4591-9468-3cff6701864a" providerId="ADAL" clId="{C3BFD21D-55E6-4DF5-8F44-65777DF15F21}"/>
    <pc:docChg chg="addSld delSld modSld">
      <pc:chgData name="Paco Aperador" userId="c3d7c3cb-b6bf-4591-9468-3cff6701864a" providerId="ADAL" clId="{C3BFD21D-55E6-4DF5-8F44-65777DF15F21}" dt="2023-09-28T11:34:16.661" v="3"/>
      <pc:docMkLst>
        <pc:docMk/>
      </pc:docMkLst>
      <pc:sldChg chg="modSp">
        <pc:chgData name="Paco Aperador" userId="c3d7c3cb-b6bf-4591-9468-3cff6701864a" providerId="ADAL" clId="{C3BFD21D-55E6-4DF5-8F44-65777DF15F21}" dt="2023-09-28T11:34:16.661" v="3"/>
        <pc:sldMkLst>
          <pc:docMk/>
          <pc:sldMk cId="4266982730" sldId="816"/>
        </pc:sldMkLst>
        <pc:picChg chg="mod">
          <ac:chgData name="Paco Aperador" userId="c3d7c3cb-b6bf-4591-9468-3cff6701864a" providerId="ADAL" clId="{C3BFD21D-55E6-4DF5-8F44-65777DF15F21}" dt="2023-09-28T11:34:16.661" v="3"/>
          <ac:picMkLst>
            <pc:docMk/>
            <pc:sldMk cId="4266982730" sldId="816"/>
            <ac:picMk id="6" creationId="{93D722E8-2A51-440E-B7C6-6EF0F005D1D3}"/>
          </ac:picMkLst>
        </pc:picChg>
      </pc:sldChg>
      <pc:sldChg chg="add">
        <pc:chgData name="Paco Aperador" userId="c3d7c3cb-b6bf-4591-9468-3cff6701864a" providerId="ADAL" clId="{C3BFD21D-55E6-4DF5-8F44-65777DF15F21}" dt="2023-09-26T10:19:21.223" v="0"/>
        <pc:sldMkLst>
          <pc:docMk/>
          <pc:sldMk cId="543306759" sldId="818"/>
        </pc:sldMkLst>
      </pc:sldChg>
      <pc:sldChg chg="modSp">
        <pc:chgData name="Paco Aperador" userId="c3d7c3cb-b6bf-4591-9468-3cff6701864a" providerId="ADAL" clId="{C3BFD21D-55E6-4DF5-8F44-65777DF15F21}" dt="2023-09-28T11:13:57.029" v="2" actId="1076"/>
        <pc:sldMkLst>
          <pc:docMk/>
          <pc:sldMk cId="48530411" sldId="820"/>
        </pc:sldMkLst>
        <pc:picChg chg="mod">
          <ac:chgData name="Paco Aperador" userId="c3d7c3cb-b6bf-4591-9468-3cff6701864a" providerId="ADAL" clId="{C3BFD21D-55E6-4DF5-8F44-65777DF15F21}" dt="2023-09-28T11:13:57.029" v="2" actId="1076"/>
          <ac:picMkLst>
            <pc:docMk/>
            <pc:sldMk cId="48530411" sldId="820"/>
            <ac:picMk id="4" creationId="{29A4CAF7-246F-4E91-A01D-40BBEB50CC4E}"/>
          </ac:picMkLst>
        </pc:picChg>
      </pc:sldChg>
    </pc:docChg>
  </pc:docChgLst>
  <pc:docChgLst>
    <pc:chgData name="Paco Aperador" userId="c3d7c3cb-b6bf-4591-9468-3cff6701864a" providerId="ADAL" clId="{54EDBC30-95D1-45EF-A36D-503327C7F4AE}"/>
    <pc:docChg chg="custSel addSld delSld modSld sldOrd">
      <pc:chgData name="Paco Aperador" userId="c3d7c3cb-b6bf-4591-9468-3cff6701864a" providerId="ADAL" clId="{54EDBC30-95D1-45EF-A36D-503327C7F4AE}" dt="2023-09-26T09:48:51.007" v="538" actId="2696"/>
      <pc:docMkLst>
        <pc:docMk/>
      </pc:docMkLst>
      <pc:sldChg chg="modSp add">
        <pc:chgData name="Paco Aperador" userId="c3d7c3cb-b6bf-4591-9468-3cff6701864a" providerId="ADAL" clId="{54EDBC30-95D1-45EF-A36D-503327C7F4AE}" dt="2023-09-26T09:45:55.610" v="532" actId="14100"/>
        <pc:sldMkLst>
          <pc:docMk/>
          <pc:sldMk cId="0" sldId="258"/>
        </pc:sldMkLst>
        <pc:picChg chg="mod">
          <ac:chgData name="Paco Aperador" userId="c3d7c3cb-b6bf-4591-9468-3cff6701864a" providerId="ADAL" clId="{54EDBC30-95D1-45EF-A36D-503327C7F4AE}" dt="2023-09-26T09:45:55.610" v="532" actId="14100"/>
          <ac:picMkLst>
            <pc:docMk/>
            <pc:sldMk cId="0" sldId="258"/>
            <ac:picMk id="7" creationId="{00000000-0000-0000-0000-000000000000}"/>
          </ac:picMkLst>
        </pc:picChg>
      </pc:sldChg>
      <pc:sldChg chg="add">
        <pc:chgData name="Paco Aperador" userId="c3d7c3cb-b6bf-4591-9468-3cff6701864a" providerId="ADAL" clId="{54EDBC30-95D1-45EF-A36D-503327C7F4AE}" dt="2023-09-26T09:45:47.081" v="530"/>
        <pc:sldMkLst>
          <pc:docMk/>
          <pc:sldMk cId="3187379186" sldId="275"/>
        </pc:sldMkLst>
      </pc:sldChg>
      <pc:sldChg chg="add">
        <pc:chgData name="Paco Aperador" userId="c3d7c3cb-b6bf-4591-9468-3cff6701864a" providerId="ADAL" clId="{54EDBC30-95D1-45EF-A36D-503327C7F4AE}" dt="2023-09-26T09:45:47.081" v="530"/>
        <pc:sldMkLst>
          <pc:docMk/>
          <pc:sldMk cId="2379682301" sldId="276"/>
        </pc:sldMkLst>
      </pc:sldChg>
      <pc:sldChg chg="add">
        <pc:chgData name="Paco Aperador" userId="c3d7c3cb-b6bf-4591-9468-3cff6701864a" providerId="ADAL" clId="{54EDBC30-95D1-45EF-A36D-503327C7F4AE}" dt="2023-09-26T09:45:47.081" v="530"/>
        <pc:sldMkLst>
          <pc:docMk/>
          <pc:sldMk cId="1848142611" sldId="278"/>
        </pc:sldMkLst>
      </pc:sldChg>
      <pc:sldChg chg="addSp modSp modAnim">
        <pc:chgData name="Paco Aperador" userId="c3d7c3cb-b6bf-4591-9468-3cff6701864a" providerId="ADAL" clId="{54EDBC30-95D1-45EF-A36D-503327C7F4AE}" dt="2023-09-26T09:46:20.724" v="537" actId="14100"/>
        <pc:sldMkLst>
          <pc:docMk/>
          <pc:sldMk cId="2392698542" sldId="440"/>
        </pc:sldMkLst>
        <pc:picChg chg="mod">
          <ac:chgData name="Paco Aperador" userId="c3d7c3cb-b6bf-4591-9468-3cff6701864a" providerId="ADAL" clId="{54EDBC30-95D1-45EF-A36D-503327C7F4AE}" dt="2023-09-26T09:46:17.724" v="536" actId="1076"/>
          <ac:picMkLst>
            <pc:docMk/>
            <pc:sldMk cId="2392698542" sldId="440"/>
            <ac:picMk id="2" creationId="{8EB11727-DEDE-481E-8A62-1C29B40035EA}"/>
          </ac:picMkLst>
        </pc:picChg>
        <pc:picChg chg="add mod">
          <ac:chgData name="Paco Aperador" userId="c3d7c3cb-b6bf-4591-9468-3cff6701864a" providerId="ADAL" clId="{54EDBC30-95D1-45EF-A36D-503327C7F4AE}" dt="2023-09-26T09:46:20.724" v="537" actId="14100"/>
          <ac:picMkLst>
            <pc:docMk/>
            <pc:sldMk cId="2392698542" sldId="440"/>
            <ac:picMk id="3" creationId="{CDA64B2B-B9D2-4D9D-A530-F382AB02E713}"/>
          </ac:picMkLst>
        </pc:picChg>
      </pc:sldChg>
      <pc:sldChg chg="addSp delSp modSp modTransition">
        <pc:chgData name="Paco Aperador" userId="c3d7c3cb-b6bf-4591-9468-3cff6701864a" providerId="ADAL" clId="{54EDBC30-95D1-45EF-A36D-503327C7F4AE}" dt="2023-09-26T09:37:04.520" v="522" actId="14861"/>
        <pc:sldMkLst>
          <pc:docMk/>
          <pc:sldMk cId="844155451" sldId="788"/>
        </pc:sldMkLst>
        <pc:spChg chg="add del mod">
          <ac:chgData name="Paco Aperador" userId="c3d7c3cb-b6bf-4591-9468-3cff6701864a" providerId="ADAL" clId="{54EDBC30-95D1-45EF-A36D-503327C7F4AE}" dt="2023-09-26T09:36:27.320" v="518" actId="478"/>
          <ac:spMkLst>
            <pc:docMk/>
            <pc:sldMk cId="844155451" sldId="788"/>
            <ac:spMk id="2" creationId="{E5F3D835-87E4-46D9-81AF-D5221BA47E0E}"/>
          </ac:spMkLst>
        </pc:spChg>
        <pc:spChg chg="mod">
          <ac:chgData name="Paco Aperador" userId="c3d7c3cb-b6bf-4591-9468-3cff6701864a" providerId="ADAL" clId="{54EDBC30-95D1-45EF-A36D-503327C7F4AE}" dt="2023-09-18T11:58:12.274" v="158" actId="14100"/>
          <ac:spMkLst>
            <pc:docMk/>
            <pc:sldMk cId="844155451" sldId="788"/>
            <ac:spMk id="4" creationId="{95C49283-B716-4EB2-BB10-82455093D699}"/>
          </ac:spMkLst>
        </pc:spChg>
        <pc:spChg chg="mod">
          <ac:chgData name="Paco Aperador" userId="c3d7c3cb-b6bf-4591-9468-3cff6701864a" providerId="ADAL" clId="{54EDBC30-95D1-45EF-A36D-503327C7F4AE}" dt="2023-09-19T08:32:45.484" v="273" actId="122"/>
          <ac:spMkLst>
            <pc:docMk/>
            <pc:sldMk cId="844155451" sldId="788"/>
            <ac:spMk id="5" creationId="{71EC1A36-7FA8-47CC-A654-A54CC4A6F0CD}"/>
          </ac:spMkLst>
        </pc:spChg>
        <pc:spChg chg="mod">
          <ac:chgData name="Paco Aperador" userId="c3d7c3cb-b6bf-4591-9468-3cff6701864a" providerId="ADAL" clId="{54EDBC30-95D1-45EF-A36D-503327C7F4AE}" dt="2023-09-19T08:35:03.939" v="300" actId="1076"/>
          <ac:spMkLst>
            <pc:docMk/>
            <pc:sldMk cId="844155451" sldId="788"/>
            <ac:spMk id="6" creationId="{AACFA416-2C07-40FD-9C66-A1459DAE0BF9}"/>
          </ac:spMkLst>
        </pc:spChg>
        <pc:spChg chg="mod">
          <ac:chgData name="Paco Aperador" userId="c3d7c3cb-b6bf-4591-9468-3cff6701864a" providerId="ADAL" clId="{54EDBC30-95D1-45EF-A36D-503327C7F4AE}" dt="2023-09-19T08:35:44.411" v="323" actId="1076"/>
          <ac:spMkLst>
            <pc:docMk/>
            <pc:sldMk cId="844155451" sldId="788"/>
            <ac:spMk id="7" creationId="{6C989DDD-7227-43F9-8CA2-CBE405EDCBF3}"/>
          </ac:spMkLst>
        </pc:spChg>
        <pc:spChg chg="add mod">
          <ac:chgData name="Paco Aperador" userId="c3d7c3cb-b6bf-4591-9468-3cff6701864a" providerId="ADAL" clId="{54EDBC30-95D1-45EF-A36D-503327C7F4AE}" dt="2023-09-26T09:37:04.520" v="522" actId="14861"/>
          <ac:spMkLst>
            <pc:docMk/>
            <pc:sldMk cId="844155451" sldId="788"/>
            <ac:spMk id="9" creationId="{A6814967-8183-4B7D-BE2B-7DFA6967AE08}"/>
          </ac:spMkLst>
        </pc:spChg>
        <pc:picChg chg="del">
          <ac:chgData name="Paco Aperador" userId="c3d7c3cb-b6bf-4591-9468-3cff6701864a" providerId="ADAL" clId="{54EDBC30-95D1-45EF-A36D-503327C7F4AE}" dt="2023-09-18T11:42:07.113" v="101" actId="478"/>
          <ac:picMkLst>
            <pc:docMk/>
            <pc:sldMk cId="844155451" sldId="788"/>
            <ac:picMk id="2" creationId="{7A33D772-1DE0-460F-A4E9-2AAF12E7CC8C}"/>
          </ac:picMkLst>
        </pc:picChg>
        <pc:picChg chg="add del mod">
          <ac:chgData name="Paco Aperador" userId="c3d7c3cb-b6bf-4591-9468-3cff6701864a" providerId="ADAL" clId="{54EDBC30-95D1-45EF-A36D-503327C7F4AE}" dt="2023-09-25T12:38:24.773" v="504" actId="478"/>
          <ac:picMkLst>
            <pc:docMk/>
            <pc:sldMk cId="844155451" sldId="788"/>
            <ac:picMk id="2" creationId="{A202AC2A-7B39-46CA-AEE8-18515FC21E17}"/>
          </ac:picMkLst>
        </pc:picChg>
        <pc:picChg chg="mod">
          <ac:chgData name="Paco Aperador" userId="c3d7c3cb-b6bf-4591-9468-3cff6701864a" providerId="ADAL" clId="{54EDBC30-95D1-45EF-A36D-503327C7F4AE}" dt="2023-09-25T12:44:20.978" v="514" actId="14100"/>
          <ac:picMkLst>
            <pc:docMk/>
            <pc:sldMk cId="844155451" sldId="788"/>
            <ac:picMk id="3" creationId="{FDABE5BE-2A27-4B76-BD38-F8F7F551F900}"/>
          </ac:picMkLst>
        </pc:picChg>
        <pc:picChg chg="add mod">
          <ac:chgData name="Paco Aperador" userId="c3d7c3cb-b6bf-4591-9468-3cff6701864a" providerId="ADAL" clId="{54EDBC30-95D1-45EF-A36D-503327C7F4AE}" dt="2023-09-25T12:44:14.936" v="512" actId="1076"/>
          <ac:picMkLst>
            <pc:docMk/>
            <pc:sldMk cId="844155451" sldId="788"/>
            <ac:picMk id="8" creationId="{E560E9B4-6F1C-480D-B4AE-7EBAF4A40CD2}"/>
          </ac:picMkLst>
        </pc:picChg>
      </pc:sldChg>
      <pc:sldChg chg="add">
        <pc:chgData name="Paco Aperador" userId="c3d7c3cb-b6bf-4591-9468-3cff6701864a" providerId="ADAL" clId="{54EDBC30-95D1-45EF-A36D-503327C7F4AE}" dt="2023-09-18T12:00:02.857" v="160"/>
        <pc:sldMkLst>
          <pc:docMk/>
          <pc:sldMk cId="1633989613" sldId="796"/>
        </pc:sldMkLst>
      </pc:sldChg>
      <pc:sldChg chg="add">
        <pc:chgData name="Paco Aperador" userId="c3d7c3cb-b6bf-4591-9468-3cff6701864a" providerId="ADAL" clId="{54EDBC30-95D1-45EF-A36D-503327C7F4AE}" dt="2023-09-18T12:00:02.857" v="160"/>
        <pc:sldMkLst>
          <pc:docMk/>
          <pc:sldMk cId="2855539613" sldId="814"/>
        </pc:sldMkLst>
      </pc:sldChg>
      <pc:sldChg chg="add">
        <pc:chgData name="Paco Aperador" userId="c3d7c3cb-b6bf-4591-9468-3cff6701864a" providerId="ADAL" clId="{54EDBC30-95D1-45EF-A36D-503327C7F4AE}" dt="2023-09-18T12:00:02.857" v="160"/>
        <pc:sldMkLst>
          <pc:docMk/>
          <pc:sldMk cId="2767998600" sldId="815"/>
        </pc:sldMkLst>
      </pc:sldChg>
      <pc:sldChg chg="add">
        <pc:chgData name="Paco Aperador" userId="c3d7c3cb-b6bf-4591-9468-3cff6701864a" providerId="ADAL" clId="{54EDBC30-95D1-45EF-A36D-503327C7F4AE}" dt="2023-09-18T12:00:02.857" v="160"/>
        <pc:sldMkLst>
          <pc:docMk/>
          <pc:sldMk cId="4266982730" sldId="816"/>
        </pc:sldMkLst>
      </pc:sldChg>
      <pc:sldChg chg="add">
        <pc:chgData name="Paco Aperador" userId="c3d7c3cb-b6bf-4591-9468-3cff6701864a" providerId="ADAL" clId="{54EDBC30-95D1-45EF-A36D-503327C7F4AE}" dt="2023-09-18T12:00:02.857" v="160"/>
        <pc:sldMkLst>
          <pc:docMk/>
          <pc:sldMk cId="4027691438" sldId="817"/>
        </pc:sldMkLst>
      </pc:sldChg>
      <pc:sldChg chg="addSp delSp modSp add">
        <pc:chgData name="Paco Aperador" userId="c3d7c3cb-b6bf-4591-9468-3cff6701864a" providerId="ADAL" clId="{54EDBC30-95D1-45EF-A36D-503327C7F4AE}" dt="2023-09-25T12:37:52.795" v="500" actId="1076"/>
        <pc:sldMkLst>
          <pc:docMk/>
          <pc:sldMk cId="48530411" sldId="820"/>
        </pc:sldMkLst>
        <pc:spChg chg="mod">
          <ac:chgData name="Paco Aperador" userId="c3d7c3cb-b6bf-4591-9468-3cff6701864a" providerId="ADAL" clId="{54EDBC30-95D1-45EF-A36D-503327C7F4AE}" dt="2023-09-25T12:37:52.795" v="500" actId="1076"/>
          <ac:spMkLst>
            <pc:docMk/>
            <pc:sldMk cId="48530411" sldId="820"/>
            <ac:spMk id="7" creationId="{42FFE2E9-8769-4D07-B70E-90F4503788FF}"/>
          </ac:spMkLst>
        </pc:spChg>
        <pc:picChg chg="add del mod">
          <ac:chgData name="Paco Aperador" userId="c3d7c3cb-b6bf-4591-9468-3cff6701864a" providerId="ADAL" clId="{54EDBC30-95D1-45EF-A36D-503327C7F4AE}" dt="2023-09-25T12:33:38.230" v="443" actId="478"/>
          <ac:picMkLst>
            <pc:docMk/>
            <pc:sldMk cId="48530411" sldId="820"/>
            <ac:picMk id="2" creationId="{F78803C2-B278-4EE7-9E35-B5B49FECA512}"/>
          </ac:picMkLst>
        </pc:picChg>
        <pc:picChg chg="add mod">
          <ac:chgData name="Paco Aperador" userId="c3d7c3cb-b6bf-4591-9468-3cff6701864a" providerId="ADAL" clId="{54EDBC30-95D1-45EF-A36D-503327C7F4AE}" dt="2023-09-25T12:36:47.923" v="491" actId="1076"/>
          <ac:picMkLst>
            <pc:docMk/>
            <pc:sldMk cId="48530411" sldId="820"/>
            <ac:picMk id="4" creationId="{29A4CAF7-246F-4E91-A01D-40BBEB50CC4E}"/>
          </ac:picMkLst>
        </pc:picChg>
        <pc:picChg chg="add mod ord">
          <ac:chgData name="Paco Aperador" userId="c3d7c3cb-b6bf-4591-9468-3cff6701864a" providerId="ADAL" clId="{54EDBC30-95D1-45EF-A36D-503327C7F4AE}" dt="2023-09-25T12:36:53.676" v="493" actId="1076"/>
          <ac:picMkLst>
            <pc:docMk/>
            <pc:sldMk cId="48530411" sldId="820"/>
            <ac:picMk id="5" creationId="{E406E6F8-9DAA-4F52-89CD-CD78DF82C227}"/>
          </ac:picMkLst>
        </pc:picChg>
        <pc:picChg chg="mod">
          <ac:chgData name="Paco Aperador" userId="c3d7c3cb-b6bf-4591-9468-3cff6701864a" providerId="ADAL" clId="{54EDBC30-95D1-45EF-A36D-503327C7F4AE}" dt="2023-09-25T12:37:35.163" v="498" actId="1076"/>
          <ac:picMkLst>
            <pc:docMk/>
            <pc:sldMk cId="48530411" sldId="820"/>
            <ac:picMk id="8" creationId="{3CC4394D-6357-4146-8395-9DD010460BFC}"/>
          </ac:picMkLst>
        </pc:picChg>
        <pc:picChg chg="del">
          <ac:chgData name="Paco Aperador" userId="c3d7c3cb-b6bf-4591-9468-3cff6701864a" providerId="ADAL" clId="{54EDBC30-95D1-45EF-A36D-503327C7F4AE}" dt="2023-09-25T12:31:53.815" v="427" actId="478"/>
          <ac:picMkLst>
            <pc:docMk/>
            <pc:sldMk cId="48530411" sldId="820"/>
            <ac:picMk id="2050" creationId="{3903C15F-5D00-45D4-8A44-6774C2983FE7}"/>
          </ac:picMkLst>
        </pc:picChg>
      </pc:sldChg>
      <pc:sldChg chg="addSp modSp add">
        <pc:chgData name="Paco Aperador" userId="c3d7c3cb-b6bf-4591-9468-3cff6701864a" providerId="ADAL" clId="{54EDBC30-95D1-45EF-A36D-503327C7F4AE}" dt="2023-09-26T09:37:39.234" v="528" actId="1076"/>
        <pc:sldMkLst>
          <pc:docMk/>
          <pc:sldMk cId="3142625096" sldId="821"/>
        </pc:sldMkLst>
        <pc:spChg chg="add mod">
          <ac:chgData name="Paco Aperador" userId="c3d7c3cb-b6bf-4591-9468-3cff6701864a" providerId="ADAL" clId="{54EDBC30-95D1-45EF-A36D-503327C7F4AE}" dt="2023-09-26T09:37:29.235" v="527" actId="20577"/>
          <ac:spMkLst>
            <pc:docMk/>
            <pc:sldMk cId="3142625096" sldId="821"/>
            <ac:spMk id="9" creationId="{79997AC7-01B6-4CF8-9CFF-CFB5968FD294}"/>
          </ac:spMkLst>
        </pc:spChg>
        <pc:picChg chg="mod">
          <ac:chgData name="Paco Aperador" userId="c3d7c3cb-b6bf-4591-9468-3cff6701864a" providerId="ADAL" clId="{54EDBC30-95D1-45EF-A36D-503327C7F4AE}" dt="2023-09-26T09:37:39.234" v="528" actId="1076"/>
          <ac:picMkLst>
            <pc:docMk/>
            <pc:sldMk cId="3142625096" sldId="821"/>
            <ac:picMk id="8" creationId="{E560E9B4-6F1C-480D-B4AE-7EBAF4A40CD2}"/>
          </ac:picMkLst>
        </pc:picChg>
      </pc:sldChg>
      <pc:sldChg chg="add">
        <pc:chgData name="Paco Aperador" userId="c3d7c3cb-b6bf-4591-9468-3cff6701864a" providerId="ADAL" clId="{54EDBC30-95D1-45EF-A36D-503327C7F4AE}" dt="2023-09-26T09:45:47.081" v="530"/>
        <pc:sldMkLst>
          <pc:docMk/>
          <pc:sldMk cId="1282267280" sldId="8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70981-6BE5-4B88-A3AC-341A0235DC68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0B65B-0373-4351-AB18-5D732A6135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1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CF089-F0C1-4DE8-BF85-A712042D6AB3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CF089-F0C1-4DE8-BF85-A712042D6AB3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51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CF089-F0C1-4DE8-BF85-A712042D6AB3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176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CF089-F0C1-4DE8-BF85-A712042D6AB3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704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CF089-F0C1-4DE8-BF85-A712042D6AB3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5238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74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73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87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649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98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695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21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032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460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988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56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9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431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69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33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6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8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54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1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22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3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76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DCA66-8349-4EAE-B3E1-EA2A332AA957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71DB9-DAEE-4028-B570-B450E72E71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65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67895-05DD-4851-BD38-098DE375AA3E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F9A1E-187E-416C-836E-B60BFE19563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65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aritas365-my.sharepoint.com/personal/paperador_ssgg_caritas_es/Documents/2022%20INCLUSION/CD%20Gipuzkoa/Trailer%20Estoy%20en%20ello%20%20%20subtitulado%20castellano.web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aritas365-my.sharepoint.com/personal/paperador_ssgg_caritas_es/Documents/2023%20INCLUSI&#211;N/CD%20GIPUZKOA%20SEPT/Compartiendo%20el%20viaje%20-%20.mp4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06E6F8-9DAA-4F52-89CD-CD78DF82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3342">
            <a:off x="78574" y="166470"/>
            <a:ext cx="4156307" cy="3808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DB8FE9-467D-4218-8AA8-ACF404A18B7C}"/>
              </a:ext>
            </a:extLst>
          </p:cNvPr>
          <p:cNvSpPr txBox="1"/>
          <p:nvPr/>
        </p:nvSpPr>
        <p:spPr>
          <a:xfrm>
            <a:off x="8798560" y="3799840"/>
            <a:ext cx="345440" cy="10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42FFE2E9-8769-4D07-B70E-90F4503788FF}"/>
              </a:ext>
            </a:extLst>
          </p:cNvPr>
          <p:cNvSpPr txBox="1"/>
          <p:nvPr/>
        </p:nvSpPr>
        <p:spPr>
          <a:xfrm>
            <a:off x="298163" y="5916797"/>
            <a:ext cx="3105437" cy="707886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 Centro de Espiritualidad de Loyola - AZPEITIA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C4394D-6357-4146-8395-9DD010460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137">
            <a:off x="6710229" y="383813"/>
            <a:ext cx="1853149" cy="1853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A4CAF7-246F-4E91-A01D-40BBEB50C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515" y="3360940"/>
            <a:ext cx="5203365" cy="29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Pero “de qué hablamos cuando decimos “MODELO DE ACCIÓN SOCIAL”?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r="1643" b="1424"/>
          <a:stretch>
            <a:fillRect/>
          </a:stretch>
        </p:blipFill>
        <p:spPr bwMode="auto">
          <a:xfrm>
            <a:off x="467544" y="332656"/>
            <a:ext cx="803325" cy="72008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sobreconceptos.com/wp-content/uploads/mirr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3406">
            <a:off x="4602068" y="1706236"/>
            <a:ext cx="4320480" cy="432048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11560" y="1988840"/>
            <a:ext cx="4032448" cy="851297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Candara" pitchFamily="34" charset="0"/>
              </a:rPr>
              <a:t>Más bien …..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3645024"/>
            <a:ext cx="4392488" cy="1328023"/>
          </a:xfrm>
          <a:prstGeom prst="wedgeRoundRectCallout">
            <a:avLst>
              <a:gd name="adj1" fmla="val 68365"/>
              <a:gd name="adj2" fmla="val -48108"/>
              <a:gd name="adj3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>
                <a:ln w="19050">
                  <a:solidFill>
                    <a:schemeClr val="tx1"/>
                  </a:solidFill>
                </a:ln>
              </a:rPr>
              <a:t>…necesario para</a:t>
            </a:r>
          </a:p>
          <a:p>
            <a:r>
              <a:rPr lang="es-ES" sz="3200" dirty="0">
                <a:ln w="19050">
                  <a:solidFill>
                    <a:schemeClr val="tx1"/>
                  </a:solidFill>
                </a:ln>
              </a:rPr>
              <a:t> </a:t>
            </a:r>
            <a:r>
              <a:rPr lang="es-ES" sz="4000" dirty="0">
                <a:ln w="19050"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 - CONOCERNOS</a:t>
            </a:r>
            <a:r>
              <a:rPr lang="es-ES" sz="4000" dirty="0">
                <a:ln w="19050">
                  <a:solidFill>
                    <a:schemeClr val="tx1"/>
                  </a:solidFill>
                </a:ln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Pero “de qué hablamos cuando decimos “MODELO DE ACCIÓN SOCIAL”?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r="1643" b="1424"/>
          <a:stretch>
            <a:fillRect/>
          </a:stretch>
        </p:blipFill>
        <p:spPr bwMode="auto">
          <a:xfrm>
            <a:off x="467544" y="332656"/>
            <a:ext cx="803325" cy="72008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23528" y="1470794"/>
            <a:ext cx="4248472" cy="851297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Candara" pitchFamily="34" charset="0"/>
              </a:rPr>
              <a:t>Más bien …..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009828" y="1785223"/>
            <a:ext cx="3553147" cy="1396127"/>
          </a:xfrm>
          <a:prstGeom prst="wedgeRoundRectCallout">
            <a:avLst>
              <a:gd name="adj1" fmla="val -57976"/>
              <a:gd name="adj2" fmla="val 76060"/>
              <a:gd name="adj3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>
                <a:ln w="19050">
                  <a:solidFill>
                    <a:schemeClr val="tx1"/>
                  </a:solidFill>
                </a:ln>
              </a:rPr>
              <a:t>…necesario para …</a:t>
            </a:r>
          </a:p>
          <a:p>
            <a:r>
              <a:rPr lang="es-ES" sz="3600" dirty="0">
                <a:ln w="19050"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ENFOCAR NOS </a:t>
            </a:r>
            <a:r>
              <a:rPr lang="es-ES" sz="4400" dirty="0">
                <a:ln w="19050"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1030" name="Picture 6" descr="Pediatric Eye Clinic :: - MIOPÍA">
            <a:extLst>
              <a:ext uri="{FF2B5EF4-FFF2-40B4-BE49-F238E27FC236}">
                <a16:creationId xmlns:a16="http://schemas.microsoft.com/office/drawing/2014/main" id="{44912DDC-D6C5-4006-BBEA-BA4941A65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79"/>
            <a:ext cx="6812606" cy="29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K 2020">
            <a:extLst>
              <a:ext uri="{FF2B5EF4-FFF2-40B4-BE49-F238E27FC236}">
                <a16:creationId xmlns:a16="http://schemas.microsoft.com/office/drawing/2014/main" id="{8D2BD8A3-06AE-473A-A0AE-5CE24BD23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71500"/>
            <a:ext cx="53816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55D085D-9000-4EEF-AE71-390AF1E42EEC}"/>
              </a:ext>
            </a:extLst>
          </p:cNvPr>
          <p:cNvSpPr txBox="1"/>
          <p:nvPr/>
        </p:nvSpPr>
        <p:spPr>
          <a:xfrm>
            <a:off x="5467350" y="904875"/>
            <a:ext cx="2962275" cy="434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600" dirty="0">
                <a:solidFill>
                  <a:srgbClr val="FF0000"/>
                </a:solidFill>
                <a:latin typeface="Agency FB" panose="020B0503020202020204" pitchFamily="34" charset="0"/>
              </a:rPr>
              <a:t>Protocolos</a:t>
            </a:r>
          </a:p>
          <a:p>
            <a:pPr>
              <a:lnSpc>
                <a:spcPct val="200000"/>
              </a:lnSpc>
            </a:pPr>
            <a:r>
              <a:rPr lang="es-ES" sz="3600" dirty="0">
                <a:solidFill>
                  <a:srgbClr val="FF0000"/>
                </a:solidFill>
                <a:latin typeface="Agency FB" panose="020B0503020202020204" pitchFamily="34" charset="0"/>
              </a:rPr>
              <a:t>Herramientas </a:t>
            </a:r>
          </a:p>
          <a:p>
            <a:pPr>
              <a:lnSpc>
                <a:spcPct val="200000"/>
              </a:lnSpc>
            </a:pPr>
            <a:r>
              <a:rPr lang="es-ES" sz="3600" dirty="0">
                <a:solidFill>
                  <a:srgbClr val="FF0000"/>
                </a:solidFill>
                <a:latin typeface="Agency FB" panose="020B0503020202020204" pitchFamily="34" charset="0"/>
              </a:rPr>
              <a:t>Procedimientos </a:t>
            </a:r>
          </a:p>
          <a:p>
            <a:pPr>
              <a:lnSpc>
                <a:spcPct val="200000"/>
              </a:lnSpc>
            </a:pPr>
            <a:r>
              <a:rPr lang="es-ES" sz="3600" dirty="0">
                <a:solidFill>
                  <a:srgbClr val="FF0000"/>
                </a:solidFill>
                <a:latin typeface="Agency FB" panose="020B0503020202020204" pitchFamily="34" charset="0"/>
              </a:rPr>
              <a:t>Técnicas  </a:t>
            </a:r>
          </a:p>
        </p:txBody>
      </p:sp>
    </p:spTree>
    <p:extLst>
      <p:ext uri="{BB962C8B-B14F-4D97-AF65-F5344CB8AC3E}">
        <p14:creationId xmlns:p14="http://schemas.microsoft.com/office/powerpoint/2010/main" val="1162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4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4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4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4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6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6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6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6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4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4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6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6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6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6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K 2020">
            <a:extLst>
              <a:ext uri="{FF2B5EF4-FFF2-40B4-BE49-F238E27FC236}">
                <a16:creationId xmlns:a16="http://schemas.microsoft.com/office/drawing/2014/main" id="{8D2BD8A3-06AE-473A-A0AE-5CE24BD23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06730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gic wand.Varita mágica.Magical.Victoriabea, magic , magicien - PicMix">
            <a:extLst>
              <a:ext uri="{FF2B5EF4-FFF2-40B4-BE49-F238E27FC236}">
                <a16:creationId xmlns:a16="http://schemas.microsoft.com/office/drawing/2014/main" id="{4694EDE2-3CF0-4DB0-9D70-2077B8948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47774"/>
            <a:ext cx="5000625" cy="54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spiritual GIF - Espiritual - Descubre &amp; Comparte GIFs">
            <a:extLst>
              <a:ext uri="{FF2B5EF4-FFF2-40B4-BE49-F238E27FC236}">
                <a16:creationId xmlns:a16="http://schemas.microsoft.com/office/drawing/2014/main" id="{EC2B1C4C-9A15-4025-B1D8-4A4F673604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70048"/>
            <a:ext cx="3019425" cy="43781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60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K 2020">
            <a:extLst>
              <a:ext uri="{FF2B5EF4-FFF2-40B4-BE49-F238E27FC236}">
                <a16:creationId xmlns:a16="http://schemas.microsoft.com/office/drawing/2014/main" id="{8D2BD8A3-06AE-473A-A0AE-5CE24BD23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06730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gic wand.Varita mágica.Magical.Victoriabea, magic , magicien - PicMix">
            <a:extLst>
              <a:ext uri="{FF2B5EF4-FFF2-40B4-BE49-F238E27FC236}">
                <a16:creationId xmlns:a16="http://schemas.microsoft.com/office/drawing/2014/main" id="{4694EDE2-3CF0-4DB0-9D70-2077B8948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286250"/>
            <a:ext cx="2202695" cy="2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spiritual GIF - Espiritual - Descubre &amp; Comparte GIFs">
            <a:extLst>
              <a:ext uri="{FF2B5EF4-FFF2-40B4-BE49-F238E27FC236}">
                <a16:creationId xmlns:a16="http://schemas.microsoft.com/office/drawing/2014/main" id="{EC2B1C4C-9A15-4025-B1D8-4A4F673604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09" y="4862511"/>
            <a:ext cx="1113441" cy="16144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B22C5EC-8BE5-4993-A1B0-DA692D2E698A}"/>
              </a:ext>
            </a:extLst>
          </p:cNvPr>
          <p:cNvSpPr txBox="1"/>
          <p:nvPr/>
        </p:nvSpPr>
        <p:spPr>
          <a:xfrm>
            <a:off x="0" y="516733"/>
            <a:ext cx="9305926" cy="369331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s-ES" sz="5400" dirty="0">
                <a:solidFill>
                  <a:schemeClr val="bg1"/>
                </a:solidFill>
                <a:latin typeface="Agency FB" panose="020B0503020202020204" pitchFamily="34" charset="0"/>
              </a:rPr>
              <a:t>Todo eso es necesario, </a:t>
            </a:r>
          </a:p>
          <a:p>
            <a:pPr lvl="1"/>
            <a:r>
              <a:rPr lang="es-ES" sz="5400" dirty="0">
                <a:solidFill>
                  <a:schemeClr val="bg1"/>
                </a:solidFill>
                <a:latin typeface="Agency FB" panose="020B0503020202020204" pitchFamily="34" charset="0"/>
              </a:rPr>
              <a:t>imprescindible,  </a:t>
            </a:r>
          </a:p>
          <a:p>
            <a:pPr lvl="1"/>
            <a:r>
              <a:rPr lang="es-ES" sz="5400" dirty="0">
                <a:solidFill>
                  <a:schemeClr val="bg1"/>
                </a:solidFill>
                <a:latin typeface="Agency FB" panose="020B0503020202020204" pitchFamily="34" charset="0"/>
              </a:rPr>
              <a:t>pero no es suficiente, </a:t>
            </a:r>
          </a:p>
          <a:p>
            <a:pPr lvl="1"/>
            <a:r>
              <a:rPr lang="es-ES" sz="5400" dirty="0">
                <a:solidFill>
                  <a:schemeClr val="bg1"/>
                </a:solidFill>
                <a:latin typeface="Agency FB" panose="020B0503020202020204" pitchFamily="34" charset="0"/>
              </a:rPr>
              <a:t>no es determinante.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575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ABE5BE-2A27-4B76-BD38-F8F7F551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48" y="2344317"/>
            <a:ext cx="4528629" cy="45286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5C49283-B716-4EB2-BB10-82455093D699}"/>
              </a:ext>
            </a:extLst>
          </p:cNvPr>
          <p:cNvSpPr txBox="1"/>
          <p:nvPr/>
        </p:nvSpPr>
        <p:spPr>
          <a:xfrm>
            <a:off x="121921" y="4930946"/>
            <a:ext cx="545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1- “Caminamos : idea generadora”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EC1A36-7FA8-47CC-A654-A54CC4A6F0CD}"/>
              </a:ext>
            </a:extLst>
          </p:cNvPr>
          <p:cNvSpPr txBox="1"/>
          <p:nvPr/>
        </p:nvSpPr>
        <p:spPr>
          <a:xfrm>
            <a:off x="508000" y="3928842"/>
            <a:ext cx="5287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2- ¿A qué nos referimos al hablar del MAS?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CFA416-2C07-40FD-9C66-A1459DAE0BF9}"/>
              </a:ext>
            </a:extLst>
          </p:cNvPr>
          <p:cNvSpPr txBox="1"/>
          <p:nvPr/>
        </p:nvSpPr>
        <p:spPr>
          <a:xfrm>
            <a:off x="1608162" y="3167390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3- Claves del MAS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989DDD-7227-43F9-8CA2-CBE405EDCBF3}"/>
              </a:ext>
            </a:extLst>
          </p:cNvPr>
          <p:cNvSpPr txBox="1"/>
          <p:nvPr/>
        </p:nvSpPr>
        <p:spPr>
          <a:xfrm>
            <a:off x="1693544" y="2344317"/>
            <a:ext cx="5134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4- Porque TAL VEZ….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560E9B4-6F1C-480D-B4AE-7EBAF4A4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8103">
            <a:off x="6343559" y="176337"/>
            <a:ext cx="2703535" cy="20351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6814967-8183-4B7D-BE2B-7DFA6967AE08}"/>
              </a:ext>
            </a:extLst>
          </p:cNvPr>
          <p:cNvSpPr txBox="1"/>
          <p:nvPr/>
        </p:nvSpPr>
        <p:spPr>
          <a:xfrm>
            <a:off x="1122748" y="3167390"/>
            <a:ext cx="4057651" cy="59609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3306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/>
            <a:extLst>
              <a:ext uri="{FF2B5EF4-FFF2-40B4-BE49-F238E27FC236}">
                <a16:creationId xmlns:a16="http://schemas.microsoft.com/office/drawing/2014/main" id="{8EB11727-DEDE-481E-8A62-1C29B4003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8912"/>
            <a:ext cx="9143999" cy="5216907"/>
          </a:xfrm>
          <a:prstGeom prst="roundRect">
            <a:avLst>
              <a:gd name="adj" fmla="val 423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A64B2B-B9D2-4D9D-A530-F382AB02E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362">
            <a:off x="5687421" y="271482"/>
            <a:ext cx="3027311" cy="22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 rot="21419851">
            <a:off x="3064290" y="2097863"/>
            <a:ext cx="5992641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>
                <a:latin typeface="Segoe Prin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3300" dirty="0">
                <a:solidFill>
                  <a:srgbClr val="FF0000"/>
                </a:solidFill>
                <a:latin typeface="Segoe Print" pitchFamily="2" charset="0"/>
              </a:rPr>
              <a:t>“</a:t>
            </a: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Lo importante es ponerse en marcha, cada uno a su ritmo.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Pero mantenerse activo,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vivo, marchando, viviendo…trabajando…haciendo…”</a:t>
            </a:r>
          </a:p>
          <a:p>
            <a:pPr algn="ctr"/>
            <a:endParaRPr lang="es-ES" sz="2400" dirty="0"/>
          </a:p>
        </p:txBody>
      </p:sp>
      <p:sp>
        <p:nvSpPr>
          <p:cNvPr id="4098" name="Line 11"/>
          <p:cNvSpPr>
            <a:spLocks noChangeShapeType="1"/>
          </p:cNvSpPr>
          <p:nvPr/>
        </p:nvSpPr>
        <p:spPr bwMode="auto">
          <a:xfrm>
            <a:off x="0" y="8805597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/>
          </a:p>
        </p:txBody>
      </p:sp>
      <p:sp>
        <p:nvSpPr>
          <p:cNvPr id="4099" name="Line 18"/>
          <p:cNvSpPr>
            <a:spLocks noChangeShapeType="1"/>
          </p:cNvSpPr>
          <p:nvPr/>
        </p:nvSpPr>
        <p:spPr bwMode="auto">
          <a:xfrm>
            <a:off x="359533" y="216668"/>
            <a:ext cx="0" cy="596663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 dirty="0"/>
          </a:p>
        </p:txBody>
      </p:sp>
      <p:pic>
        <p:nvPicPr>
          <p:cNvPr id="4100" name="5 Imagen" descr="logocaritas.jpg"/>
          <p:cNvPicPr>
            <a:picLocks noChangeAspect="1"/>
          </p:cNvPicPr>
          <p:nvPr/>
        </p:nvPicPr>
        <p:blipFill>
          <a:blip r:embed="rId3" cstate="print"/>
          <a:srcRect b="9988"/>
          <a:stretch>
            <a:fillRect/>
          </a:stretch>
        </p:blipFill>
        <p:spPr bwMode="auto">
          <a:xfrm>
            <a:off x="6084170" y="8133523"/>
            <a:ext cx="259238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505">
            <a:off x="635645" y="231760"/>
            <a:ext cx="2707781" cy="2481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51E-C36D-4AA9-BD6C-967ACE6F2D1F}" type="slidenum">
              <a:rPr lang="es-ES" smtClean="0"/>
              <a:t>17</a:t>
            </a:fld>
            <a:endParaRPr lang="es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1"/>
          <p:cNvSpPr>
            <a:spLocks noChangeShapeType="1"/>
          </p:cNvSpPr>
          <p:nvPr/>
        </p:nvSpPr>
        <p:spPr bwMode="auto">
          <a:xfrm>
            <a:off x="0" y="8805597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/>
          </a:p>
        </p:txBody>
      </p:sp>
      <p:sp>
        <p:nvSpPr>
          <p:cNvPr id="4099" name="Line 18"/>
          <p:cNvSpPr>
            <a:spLocks noChangeShapeType="1"/>
          </p:cNvSpPr>
          <p:nvPr/>
        </p:nvSpPr>
        <p:spPr bwMode="auto">
          <a:xfrm>
            <a:off x="359533" y="216668"/>
            <a:ext cx="0" cy="596663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 dirty="0"/>
          </a:p>
        </p:txBody>
      </p:sp>
      <p:pic>
        <p:nvPicPr>
          <p:cNvPr id="4100" name="5 Imagen" descr="logocaritas.jpg"/>
          <p:cNvPicPr>
            <a:picLocks noChangeAspect="1"/>
          </p:cNvPicPr>
          <p:nvPr/>
        </p:nvPicPr>
        <p:blipFill>
          <a:blip r:embed="rId3" cstate="print"/>
          <a:srcRect b="9988"/>
          <a:stretch>
            <a:fillRect/>
          </a:stretch>
        </p:blipFill>
        <p:spPr bwMode="auto">
          <a:xfrm>
            <a:off x="6084170" y="8133523"/>
            <a:ext cx="259238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505">
            <a:off x="912359" y="302212"/>
            <a:ext cx="2986714" cy="273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51E-C36D-4AA9-BD6C-967ACE6F2D1F}" type="slidenum">
              <a:rPr lang="es-ES" smtClean="0"/>
              <a:t>18</a:t>
            </a:fld>
            <a:endParaRPr lang="es-ES"/>
          </a:p>
        </p:txBody>
      </p:sp>
      <p:sp>
        <p:nvSpPr>
          <p:cNvPr id="10" name="7 CuadroTexto">
            <a:extLst>
              <a:ext uri="{FF2B5EF4-FFF2-40B4-BE49-F238E27FC236}">
                <a16:creationId xmlns:a16="http://schemas.microsoft.com/office/drawing/2014/main" id="{F18715F4-B549-4B31-97DF-289DC5D962CA}"/>
              </a:ext>
            </a:extLst>
          </p:cNvPr>
          <p:cNvSpPr txBox="1"/>
          <p:nvPr/>
        </p:nvSpPr>
        <p:spPr>
          <a:xfrm rot="21419851">
            <a:off x="1192834" y="3144244"/>
            <a:ext cx="7527595" cy="3289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>
                <a:latin typeface="Segoe Prin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“Yo tuve el valor de pedir ayuda,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 y se que tengo el valor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de ayudar a los demás”</a:t>
            </a:r>
          </a:p>
          <a:p>
            <a:pPr algn="ctr">
              <a:lnSpc>
                <a:spcPct val="150000"/>
              </a:lnSpc>
            </a:pPr>
            <a:endParaRPr lang="es-ES" sz="3734" dirty="0"/>
          </a:p>
        </p:txBody>
      </p:sp>
    </p:spTree>
    <p:extLst>
      <p:ext uri="{BB962C8B-B14F-4D97-AF65-F5344CB8AC3E}">
        <p14:creationId xmlns:p14="http://schemas.microsoft.com/office/powerpoint/2010/main" val="237968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1"/>
          <p:cNvSpPr>
            <a:spLocks noChangeShapeType="1"/>
          </p:cNvSpPr>
          <p:nvPr/>
        </p:nvSpPr>
        <p:spPr bwMode="auto">
          <a:xfrm>
            <a:off x="0" y="8805597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/>
          </a:p>
        </p:txBody>
      </p:sp>
      <p:sp>
        <p:nvSpPr>
          <p:cNvPr id="4099" name="Line 18"/>
          <p:cNvSpPr>
            <a:spLocks noChangeShapeType="1"/>
          </p:cNvSpPr>
          <p:nvPr/>
        </p:nvSpPr>
        <p:spPr bwMode="auto">
          <a:xfrm>
            <a:off x="359533" y="216668"/>
            <a:ext cx="0" cy="596663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 dirty="0"/>
          </a:p>
        </p:txBody>
      </p:sp>
      <p:pic>
        <p:nvPicPr>
          <p:cNvPr id="4100" name="5 Imagen" descr="logocaritas.jpg"/>
          <p:cNvPicPr>
            <a:picLocks noChangeAspect="1"/>
          </p:cNvPicPr>
          <p:nvPr/>
        </p:nvPicPr>
        <p:blipFill>
          <a:blip r:embed="rId3" cstate="print"/>
          <a:srcRect b="9988"/>
          <a:stretch>
            <a:fillRect/>
          </a:stretch>
        </p:blipFill>
        <p:spPr bwMode="auto">
          <a:xfrm>
            <a:off x="6084170" y="8133523"/>
            <a:ext cx="259238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51E-C36D-4AA9-BD6C-967ACE6F2D1F}" type="slidenum">
              <a:rPr lang="es-ES" smtClean="0"/>
              <a:t>19</a:t>
            </a:fld>
            <a:endParaRPr lang="es-ES"/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6D28D0E1-031F-435C-8769-BE1A2DC8EE0E}"/>
              </a:ext>
            </a:extLst>
          </p:cNvPr>
          <p:cNvSpPr txBox="1"/>
          <p:nvPr/>
        </p:nvSpPr>
        <p:spPr>
          <a:xfrm rot="21419851">
            <a:off x="744179" y="2785111"/>
            <a:ext cx="8294796" cy="44396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>
                <a:latin typeface="Segoe Prin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Gracias a mis esfuerzos he conseguido mis objetivos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Yo se que al final saldré adelante.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Se que hay un problema, pero también hay una gran solución </a:t>
            </a:r>
          </a:p>
          <a:p>
            <a:pPr algn="ctr">
              <a:lnSpc>
                <a:spcPct val="150000"/>
              </a:lnSpc>
            </a:pPr>
            <a:endParaRPr lang="es-ES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505">
            <a:off x="912359" y="302212"/>
            <a:ext cx="2986714" cy="273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226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ABE5BE-2A27-4B76-BD38-F8F7F551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48" y="2344317"/>
            <a:ext cx="4528629" cy="45286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5C49283-B716-4EB2-BB10-82455093D699}"/>
              </a:ext>
            </a:extLst>
          </p:cNvPr>
          <p:cNvSpPr txBox="1"/>
          <p:nvPr/>
        </p:nvSpPr>
        <p:spPr>
          <a:xfrm>
            <a:off x="121921" y="4930946"/>
            <a:ext cx="545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1- “Caminamos : idea generadora”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EC1A36-7FA8-47CC-A654-A54CC4A6F0CD}"/>
              </a:ext>
            </a:extLst>
          </p:cNvPr>
          <p:cNvSpPr txBox="1"/>
          <p:nvPr/>
        </p:nvSpPr>
        <p:spPr>
          <a:xfrm>
            <a:off x="508000" y="3928842"/>
            <a:ext cx="5287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2- ¿A qué nos referimos al hablar del MAS?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CFA416-2C07-40FD-9C66-A1459DAE0BF9}"/>
              </a:ext>
            </a:extLst>
          </p:cNvPr>
          <p:cNvSpPr txBox="1"/>
          <p:nvPr/>
        </p:nvSpPr>
        <p:spPr>
          <a:xfrm>
            <a:off x="1608162" y="3167390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3- Claves del MAS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989DDD-7227-43F9-8CA2-CBE405EDCBF3}"/>
              </a:ext>
            </a:extLst>
          </p:cNvPr>
          <p:cNvSpPr txBox="1"/>
          <p:nvPr/>
        </p:nvSpPr>
        <p:spPr>
          <a:xfrm>
            <a:off x="1693544" y="2344317"/>
            <a:ext cx="5134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4- Porque TAL VEZ….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560E9B4-6F1C-480D-B4AE-7EBAF4A4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8103">
            <a:off x="235972" y="305873"/>
            <a:ext cx="2703535" cy="20351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6814967-8183-4B7D-BE2B-7DFA6967AE08}"/>
              </a:ext>
            </a:extLst>
          </p:cNvPr>
          <p:cNvSpPr txBox="1"/>
          <p:nvPr/>
        </p:nvSpPr>
        <p:spPr>
          <a:xfrm>
            <a:off x="139066" y="4930946"/>
            <a:ext cx="5442523" cy="59609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415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7 CuadroTexto">
            <a:extLst>
              <a:ext uri="{FF2B5EF4-FFF2-40B4-BE49-F238E27FC236}">
                <a16:creationId xmlns:a16="http://schemas.microsoft.com/office/drawing/2014/main" id="{0249CB95-4EC8-4F3F-9927-C788B946B64A}"/>
              </a:ext>
            </a:extLst>
          </p:cNvPr>
          <p:cNvSpPr txBox="1"/>
          <p:nvPr/>
        </p:nvSpPr>
        <p:spPr>
          <a:xfrm rot="21419851">
            <a:off x="2147534" y="3041974"/>
            <a:ext cx="7008779" cy="4552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>
                <a:latin typeface="Segoe Prin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La vida es un camino que tenemos que transitar, sí o sí.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Con más piedras o con menos piedras. Y cada uno lo camina como sabe o como puede.  </a:t>
            </a:r>
            <a:endParaRPr lang="es-ES" sz="33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>
              <a:lnSpc>
                <a:spcPct val="150000"/>
              </a:lnSpc>
            </a:pPr>
            <a:endParaRPr lang="es-ES" sz="3734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098" name="Line 11"/>
          <p:cNvSpPr>
            <a:spLocks noChangeShapeType="1"/>
          </p:cNvSpPr>
          <p:nvPr/>
        </p:nvSpPr>
        <p:spPr bwMode="auto">
          <a:xfrm>
            <a:off x="0" y="8805597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/>
          </a:p>
        </p:txBody>
      </p:sp>
      <p:sp>
        <p:nvSpPr>
          <p:cNvPr id="4099" name="Line 18"/>
          <p:cNvSpPr>
            <a:spLocks noChangeShapeType="1"/>
          </p:cNvSpPr>
          <p:nvPr/>
        </p:nvSpPr>
        <p:spPr bwMode="auto">
          <a:xfrm>
            <a:off x="395536" y="-2667000"/>
            <a:ext cx="0" cy="12192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/>
          </a:p>
        </p:txBody>
      </p:sp>
      <p:pic>
        <p:nvPicPr>
          <p:cNvPr id="4100" name="5 Imagen" descr="logocaritas.jpg"/>
          <p:cNvPicPr>
            <a:picLocks noChangeAspect="1"/>
          </p:cNvPicPr>
          <p:nvPr/>
        </p:nvPicPr>
        <p:blipFill>
          <a:blip r:embed="rId3" cstate="print"/>
          <a:srcRect b="9988"/>
          <a:stretch>
            <a:fillRect/>
          </a:stretch>
        </p:blipFill>
        <p:spPr bwMode="auto">
          <a:xfrm>
            <a:off x="6084170" y="8133523"/>
            <a:ext cx="259238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505">
            <a:off x="767464" y="280678"/>
            <a:ext cx="3213430" cy="294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51E-C36D-4AA9-BD6C-967ACE6F2D1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379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1"/>
          <p:cNvSpPr>
            <a:spLocks noChangeShapeType="1"/>
          </p:cNvSpPr>
          <p:nvPr/>
        </p:nvSpPr>
        <p:spPr bwMode="auto">
          <a:xfrm>
            <a:off x="0" y="8805597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/>
          </a:p>
        </p:txBody>
      </p:sp>
      <p:sp>
        <p:nvSpPr>
          <p:cNvPr id="4099" name="Line 18"/>
          <p:cNvSpPr>
            <a:spLocks noChangeShapeType="1"/>
          </p:cNvSpPr>
          <p:nvPr/>
        </p:nvSpPr>
        <p:spPr bwMode="auto">
          <a:xfrm>
            <a:off x="359533" y="216668"/>
            <a:ext cx="0" cy="596663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 sz="2400" dirty="0"/>
          </a:p>
        </p:txBody>
      </p:sp>
      <p:pic>
        <p:nvPicPr>
          <p:cNvPr id="4100" name="5 Imagen" descr="logocaritas.jpg"/>
          <p:cNvPicPr>
            <a:picLocks noChangeAspect="1"/>
          </p:cNvPicPr>
          <p:nvPr/>
        </p:nvPicPr>
        <p:blipFill>
          <a:blip r:embed="rId3" cstate="print"/>
          <a:srcRect b="9988"/>
          <a:stretch>
            <a:fillRect/>
          </a:stretch>
        </p:blipFill>
        <p:spPr bwMode="auto">
          <a:xfrm>
            <a:off x="6084170" y="8133523"/>
            <a:ext cx="259238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51E-C36D-4AA9-BD6C-967ACE6F2D1F}" type="slidenum">
              <a:rPr lang="es-ES" smtClean="0"/>
              <a:t>21</a:t>
            </a:fld>
            <a:endParaRPr lang="es-ES"/>
          </a:p>
        </p:txBody>
      </p:sp>
      <p:sp>
        <p:nvSpPr>
          <p:cNvPr id="10" name="7 CuadroTexto">
            <a:extLst>
              <a:ext uri="{FF2B5EF4-FFF2-40B4-BE49-F238E27FC236}">
                <a16:creationId xmlns:a16="http://schemas.microsoft.com/office/drawing/2014/main" id="{B5CF45F7-11FA-4DD3-A8E2-2FAA5D56B74E}"/>
              </a:ext>
            </a:extLst>
          </p:cNvPr>
          <p:cNvSpPr txBox="1"/>
          <p:nvPr/>
        </p:nvSpPr>
        <p:spPr>
          <a:xfrm rot="21419851">
            <a:off x="2244664" y="2550649"/>
            <a:ext cx="7008779" cy="40679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>
                <a:latin typeface="Segoe Prin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2700" dirty="0">
                <a:solidFill>
                  <a:srgbClr val="FF0000"/>
                </a:solidFill>
                <a:latin typeface="Segoe Print" pitchFamily="2" charset="0"/>
              </a:rPr>
              <a:t>En la montaña, como en la vida, lo importante no es la cumbre, sino el camino y cómo transitas por él. </a:t>
            </a:r>
          </a:p>
          <a:p>
            <a:pPr algn="ctr">
              <a:lnSpc>
                <a:spcPct val="150000"/>
              </a:lnSpc>
            </a:pPr>
            <a:r>
              <a:rPr lang="es-ES" sz="3300" b="1" dirty="0">
                <a:solidFill>
                  <a:srgbClr val="FF0000"/>
                </a:solidFill>
                <a:latin typeface="Segoe Print" pitchFamily="2" charset="0"/>
              </a:rPr>
              <a:t>ESTOY EN ELLO. </a:t>
            </a:r>
          </a:p>
          <a:p>
            <a:pPr algn="ctr">
              <a:lnSpc>
                <a:spcPct val="150000"/>
              </a:lnSpc>
            </a:pPr>
            <a:endParaRPr lang="es-ES" sz="3734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505">
            <a:off x="912359" y="302212"/>
            <a:ext cx="2986714" cy="273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8142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9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AFD5802-850D-4B10-B824-B513CD6FB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41120"/>
            <a:ext cx="3179559" cy="2966720"/>
          </a:xfrm>
          <a:prstGeom prst="roundRect">
            <a:avLst>
              <a:gd name="adj" fmla="val 195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C444DDB-CFB7-4C82-8BA4-EA02ED9FD0FD}"/>
              </a:ext>
            </a:extLst>
          </p:cNvPr>
          <p:cNvSpPr txBox="1"/>
          <p:nvPr/>
        </p:nvSpPr>
        <p:spPr>
          <a:xfrm>
            <a:off x="492760" y="538480"/>
            <a:ext cx="7584440" cy="52322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Estamos  EN TRÁNSITO , en  CAMINO 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6DC5FC-193A-40F9-845D-78C971FB482D}"/>
              </a:ext>
            </a:extLst>
          </p:cNvPr>
          <p:cNvSpPr txBox="1"/>
          <p:nvPr/>
        </p:nvSpPr>
        <p:spPr>
          <a:xfrm>
            <a:off x="2103120" y="4868802"/>
            <a:ext cx="651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Lucida Sans" panose="020B0602030504020204" pitchFamily="34" charset="0"/>
              </a:rPr>
              <a:t>¿Qué hemos aprendido en este tiempo?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8EDEBE-2C4F-4B51-84D2-0B6DC5775D0F}"/>
              </a:ext>
            </a:extLst>
          </p:cNvPr>
          <p:cNvSpPr txBox="1"/>
          <p:nvPr/>
        </p:nvSpPr>
        <p:spPr>
          <a:xfrm>
            <a:off x="2946400" y="1873051"/>
            <a:ext cx="6339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Lucida Sans" panose="020B0602030504020204" pitchFamily="34" charset="0"/>
              </a:rPr>
              <a:t>¿Qué PASOS ADELANTE encuentras entre </a:t>
            </a:r>
          </a:p>
          <a:p>
            <a:pPr lvl="0"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Lucida Sans" panose="020B0602030504020204" pitchFamily="34" charset="0"/>
              </a:rPr>
              <a:t>el antes y el ahora?</a:t>
            </a:r>
            <a:endParaRPr lang="es-ES" sz="3600" dirty="0">
              <a:solidFill>
                <a:schemeClr val="accent1">
                  <a:lumMod val="50000"/>
                </a:schemeClr>
              </a:solidFill>
              <a:latin typeface="Lucida Sans" panose="020B0602030504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39896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roducciones De Arte Del Museo | camino a Emaús , 1891 de Fritz Von Uhde  (1848-1911)">
            <a:extLst>
              <a:ext uri="{FF2B5EF4-FFF2-40B4-BE49-F238E27FC236}">
                <a16:creationId xmlns:a16="http://schemas.microsoft.com/office/drawing/2014/main" id="{E858A5E1-A86A-488B-85C3-D2849EF4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423">
            <a:off x="154768" y="282748"/>
            <a:ext cx="8839200" cy="6356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2ABB704-E91E-47E7-A9E1-43CBFBE25CF2}"/>
              </a:ext>
            </a:extLst>
          </p:cNvPr>
          <p:cNvSpPr/>
          <p:nvPr/>
        </p:nvSpPr>
        <p:spPr>
          <a:xfrm>
            <a:off x="274320" y="590957"/>
            <a:ext cx="3942080" cy="55729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Georgia" panose="02040502050405020303" pitchFamily="18" charset="0"/>
              </a:rPr>
              <a:t>“ Iban conversando sobre todo lo que había acontecido. </a:t>
            </a:r>
            <a:endParaRPr lang="es-ES" sz="2400" baseline="30000" dirty="0">
              <a:latin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baseline="30000" dirty="0">
                <a:latin typeface="Source Sans Pro" panose="020B0503030403020204" pitchFamily="34" charset="0"/>
              </a:rPr>
              <a:t> </a:t>
            </a:r>
            <a:r>
              <a:rPr lang="es-ES" sz="2400" dirty="0">
                <a:latin typeface="Georgia" panose="02040502050405020303" pitchFamily="18" charset="0"/>
              </a:rPr>
              <a:t>Sucedió que, mientras hablaban y discutían, Jesús mismo se acercó y comenzó a caminar con ellos; </a:t>
            </a:r>
            <a:endParaRPr lang="es-ES" sz="2400" baseline="30000" dirty="0">
              <a:latin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baseline="30000" dirty="0">
                <a:latin typeface="Source Sans Pro" panose="020B0503030403020204" pitchFamily="34" charset="0"/>
              </a:rPr>
              <a:t> </a:t>
            </a:r>
            <a:r>
              <a:rPr lang="es-ES" sz="2400" dirty="0">
                <a:latin typeface="Georgia" panose="02040502050405020303" pitchFamily="18" charset="0"/>
              </a:rPr>
              <a:t>pero no lo reconocieron, 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Georgia" panose="02040502050405020303" pitchFamily="18" charset="0"/>
              </a:rPr>
              <a:t>pues sus ojos estaban velados.”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8555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roducciones De Arte Del Museo | camino a Emaús , 1891 de Fritz Von Uhde  (1848-1911)">
            <a:extLst>
              <a:ext uri="{FF2B5EF4-FFF2-40B4-BE49-F238E27FC236}">
                <a16:creationId xmlns:a16="http://schemas.microsoft.com/office/drawing/2014/main" id="{E858A5E1-A86A-488B-85C3-D2849EF4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423">
            <a:off x="154768" y="282748"/>
            <a:ext cx="8839200" cy="6356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2ABB704-E91E-47E7-A9E1-43CBFBE25CF2}"/>
              </a:ext>
            </a:extLst>
          </p:cNvPr>
          <p:cNvSpPr/>
          <p:nvPr/>
        </p:nvSpPr>
        <p:spPr>
          <a:xfrm>
            <a:off x="193040" y="512349"/>
            <a:ext cx="4124960" cy="55729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Georgia" panose="02040502050405020303" pitchFamily="18" charset="0"/>
              </a:rPr>
              <a:t>—¿No ardía nuestro corazón mientras conversaba con nosotros en el camino y nos explicaba las Escrituras?</a:t>
            </a:r>
          </a:p>
          <a:p>
            <a:pPr>
              <a:lnSpc>
                <a:spcPct val="150000"/>
              </a:lnSpc>
            </a:pPr>
            <a:endParaRPr lang="es-ES" sz="2400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latin typeface="Georgia" panose="02040502050405020303" pitchFamily="18" charset="0"/>
              </a:rPr>
              <a:t>Al instante se pusieron en camino y regresaron a Jerusalén. Allí encontraron a los once y a los que estaban reunidos con ellos.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767998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E8F445E-3896-461B-9E60-2718678FEF30}"/>
              </a:ext>
            </a:extLst>
          </p:cNvPr>
          <p:cNvSpPr txBox="1"/>
          <p:nvPr/>
        </p:nvSpPr>
        <p:spPr>
          <a:xfrm>
            <a:off x="914400" y="412690"/>
            <a:ext cx="6685280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Septiembre 2017- Lanzamiento campaña Cáritas “COMPARTIENDO EL VIAJE”</a:t>
            </a: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id="{93D722E8-2A51-440E-B7C6-6EF0F005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4752"/>
            <a:ext cx="9144000" cy="3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8273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55A70C-6BB9-499F-A4BC-0401D070F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752"/>
            <a:ext cx="9144000" cy="396849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364C896-AF74-4A27-9E61-DFC4CDB7E9CC}"/>
              </a:ext>
            </a:extLst>
          </p:cNvPr>
          <p:cNvSpPr/>
          <p:nvPr/>
        </p:nvSpPr>
        <p:spPr>
          <a:xfrm>
            <a:off x="3078480" y="0"/>
            <a:ext cx="4572000" cy="669414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36383D"/>
                </a:solidFill>
                <a:latin typeface="Perpetua" panose="02020502060401020303" pitchFamily="18" charset="0"/>
              </a:rPr>
              <a:t>“Sólo saliendo se encuentra el rostro concreto de los hermanos y hermanas, con sus heridas y aspiraciones, sus preguntas y sus dones. 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36383D"/>
                </a:solidFill>
                <a:latin typeface="Perpetua" panose="02020502060401020303" pitchFamily="18" charset="0"/>
              </a:rPr>
              <a:t>Debemos aprender con el corazón, la mente y las manos a salir del campamento  para encontrar, justamente allá afuera, el rostro de Dios en el rostro de cada hermano y hermana”. 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36383D"/>
                </a:solidFill>
                <a:latin typeface="Perpetua" panose="02020502060401020303" pitchFamily="18" charset="0"/>
              </a:rPr>
              <a:t>(Papa Francisco )</a:t>
            </a:r>
            <a:endParaRPr lang="es-ES" sz="2400" b="1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9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ABE5BE-2A27-4B76-BD38-F8F7F551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48" y="2344317"/>
            <a:ext cx="4528629" cy="45286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5C49283-B716-4EB2-BB10-82455093D699}"/>
              </a:ext>
            </a:extLst>
          </p:cNvPr>
          <p:cNvSpPr txBox="1"/>
          <p:nvPr/>
        </p:nvSpPr>
        <p:spPr>
          <a:xfrm>
            <a:off x="121921" y="4930946"/>
            <a:ext cx="545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1- “Caminamos : idea generadora”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EC1A36-7FA8-47CC-A654-A54CC4A6F0CD}"/>
              </a:ext>
            </a:extLst>
          </p:cNvPr>
          <p:cNvSpPr txBox="1"/>
          <p:nvPr/>
        </p:nvSpPr>
        <p:spPr>
          <a:xfrm>
            <a:off x="508000" y="3928842"/>
            <a:ext cx="5287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2- ¿A qué nos referimos al hablar del MAS?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CFA416-2C07-40FD-9C66-A1459DAE0BF9}"/>
              </a:ext>
            </a:extLst>
          </p:cNvPr>
          <p:cNvSpPr txBox="1"/>
          <p:nvPr/>
        </p:nvSpPr>
        <p:spPr>
          <a:xfrm>
            <a:off x="1608162" y="3167390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3- Claves del MAS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989DDD-7227-43F9-8CA2-CBE405EDCBF3}"/>
              </a:ext>
            </a:extLst>
          </p:cNvPr>
          <p:cNvSpPr txBox="1"/>
          <p:nvPr/>
        </p:nvSpPr>
        <p:spPr>
          <a:xfrm>
            <a:off x="1693544" y="2344317"/>
            <a:ext cx="5134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4- Porque TAL VEZ….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560E9B4-6F1C-480D-B4AE-7EBAF4A4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8103">
            <a:off x="6200595" y="176337"/>
            <a:ext cx="2703535" cy="20351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9997AC7-01B6-4CF8-9CFF-CFB5968FD294}"/>
              </a:ext>
            </a:extLst>
          </p:cNvPr>
          <p:cNvSpPr txBox="1"/>
          <p:nvPr/>
        </p:nvSpPr>
        <p:spPr>
          <a:xfrm>
            <a:off x="352625" y="3952508"/>
            <a:ext cx="5442523" cy="92333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262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dadeoficina.com/wp-content/uploads/2013/08/faldas-con-corte-full-skir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1556792"/>
            <a:ext cx="3312368" cy="4142213"/>
          </a:xfrm>
          <a:prstGeom prst="rect">
            <a:avLst/>
          </a:prstGeom>
          <a:noFill/>
        </p:spPr>
      </p:pic>
      <p:pic>
        <p:nvPicPr>
          <p:cNvPr id="43010" name="Picture 2" descr="https://i.blogs.es/73b86c/650_1000_sdsd/650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700" y="3423118"/>
            <a:ext cx="2232248" cy="332594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Pero “de qué hablamos cuando decimos “MODELO DE ACCIÓN SOCIAL”?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 r="1643" b="1424"/>
          <a:stretch>
            <a:fillRect/>
          </a:stretch>
        </p:blipFill>
        <p:spPr bwMode="auto">
          <a:xfrm>
            <a:off x="467544" y="332656"/>
            <a:ext cx="803325" cy="72008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www.estilosud.com/esud/images/stories/Varias/HF74_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01657">
            <a:off x="5446440" y="2132856"/>
            <a:ext cx="3240360" cy="370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3779912" y="2852936"/>
            <a:ext cx="1512168" cy="1428214"/>
          </a:xfrm>
          <a:prstGeom prst="ellipse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6000" dirty="0"/>
              <a:t>¿?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12d6c1a-9e6b-481d-95f7-4a1c1a69c8b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A3C4FDDC7F17441950A73FFA3BB20E5" ma:contentTypeVersion="16" ma:contentTypeDescription="Crear nuevo documento." ma:contentTypeScope="" ma:versionID="2d2584064e95513feee447e64beeab56">
  <xsd:schema xmlns:xsd="http://www.w3.org/2001/XMLSchema" xmlns:xs="http://www.w3.org/2001/XMLSchema" xmlns:p="http://schemas.microsoft.com/office/2006/metadata/properties" xmlns:ns3="c767b54e-1505-4d4d-9fe6-d3b1ccfcc5c3" xmlns:ns4="d12d6c1a-9e6b-481d-95f7-4a1c1a69c8b1" targetNamespace="http://schemas.microsoft.com/office/2006/metadata/properties" ma:root="true" ma:fieldsID="907a79a7d7ec80144543019beef76d74" ns3:_="" ns4:_="">
    <xsd:import namespace="c767b54e-1505-4d4d-9fe6-d3b1ccfcc5c3"/>
    <xsd:import namespace="d12d6c1a-9e6b-481d-95f7-4a1c1a69c8b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7b54e-1505-4d4d-9fe6-d3b1ccfcc5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d6c1a-9e6b-481d-95f7-4a1c1a69c8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8EE715-BB14-4F4F-9F6F-6FD8313138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E6F892-C18E-436E-83DB-071E458F3286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d12d6c1a-9e6b-481d-95f7-4a1c1a69c8b1"/>
    <ds:schemaRef ds:uri="http://schemas.microsoft.com/office/infopath/2007/PartnerControls"/>
    <ds:schemaRef ds:uri="c767b54e-1505-4d4d-9fe6-d3b1ccfcc5c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BA0D6C-6074-4B69-A269-158F98FDB3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7b54e-1505-4d4d-9fe6-d3b1ccfcc5c3"/>
    <ds:schemaRef ds:uri="d12d6c1a-9e6b-481d-95f7-4a1c1a69c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2085</TotalTime>
  <Words>512</Words>
  <Application>Microsoft Office PowerPoint</Application>
  <PresentationFormat>Presentación en pantalla (4:3)</PresentationFormat>
  <Paragraphs>75</Paragraphs>
  <Slides>22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5" baseType="lpstr">
      <vt:lpstr>Agency FB</vt:lpstr>
      <vt:lpstr>Arial</vt:lpstr>
      <vt:lpstr>Bahnschrift Condensed</vt:lpstr>
      <vt:lpstr>Calibri</vt:lpstr>
      <vt:lpstr>Calibri Light</vt:lpstr>
      <vt:lpstr>Candara</vt:lpstr>
      <vt:lpstr>Georgia</vt:lpstr>
      <vt:lpstr>Lucida Sans</vt:lpstr>
      <vt:lpstr>Perpetua</vt:lpstr>
      <vt:lpstr>Segoe Print</vt:lpstr>
      <vt:lpstr>Source Sans Pro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Pero “de qué hablamos cuando decimos “MODELO DE ACCIÓN SOCIAL”?</vt:lpstr>
      <vt:lpstr>Pero “de qué hablamos cuando decimos “MODELO DE ACCIÓN SOCIAL”?</vt:lpstr>
      <vt:lpstr>Pero “de qué hablamos cuando decimos “MODELO DE ACCIÓN SOCIAL”?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Paco Aperador</dc:creator>
  <cp:lastModifiedBy>Paco Aperador</cp:lastModifiedBy>
  <cp:revision>28</cp:revision>
  <dcterms:created xsi:type="dcterms:W3CDTF">2022-09-19T07:25:42Z</dcterms:created>
  <dcterms:modified xsi:type="dcterms:W3CDTF">2023-09-28T14:37:09Z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0x0101004A3C4FDDC7F17441950A73FFA3BB20E5</vt:lpwstr>
  </property>
</Properties>
</file>