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4"/>
  </p:notesMasterIdLst>
  <p:sldIdLst>
    <p:sldId id="820" r:id="rId5"/>
    <p:sldId id="818" r:id="rId6"/>
    <p:sldId id="858" r:id="rId7"/>
    <p:sldId id="798" r:id="rId8"/>
    <p:sldId id="852" r:id="rId9"/>
    <p:sldId id="803" r:id="rId10"/>
    <p:sldId id="270" r:id="rId11"/>
    <p:sldId id="843" r:id="rId12"/>
    <p:sldId id="844" r:id="rId13"/>
    <p:sldId id="845" r:id="rId14"/>
    <p:sldId id="846" r:id="rId15"/>
    <p:sldId id="847" r:id="rId16"/>
    <p:sldId id="848" r:id="rId17"/>
    <p:sldId id="272" r:id="rId18"/>
    <p:sldId id="849" r:id="rId19"/>
    <p:sldId id="288" r:id="rId20"/>
    <p:sldId id="286" r:id="rId21"/>
    <p:sldId id="850" r:id="rId22"/>
    <p:sldId id="287" r:id="rId23"/>
    <p:sldId id="285" r:id="rId24"/>
    <p:sldId id="277" r:id="rId25"/>
    <p:sldId id="278" r:id="rId26"/>
    <p:sldId id="855" r:id="rId27"/>
    <p:sldId id="815" r:id="rId28"/>
    <p:sldId id="816" r:id="rId29"/>
    <p:sldId id="856" r:id="rId30"/>
    <p:sldId id="854" r:id="rId31"/>
    <p:sldId id="257" r:id="rId32"/>
    <p:sldId id="259" r:id="rId33"/>
    <p:sldId id="260" r:id="rId34"/>
    <p:sldId id="262" r:id="rId35"/>
    <p:sldId id="264" r:id="rId36"/>
    <p:sldId id="263" r:id="rId37"/>
    <p:sldId id="265" r:id="rId38"/>
    <p:sldId id="266" r:id="rId39"/>
    <p:sldId id="267" r:id="rId40"/>
    <p:sldId id="268" r:id="rId41"/>
    <p:sldId id="269" r:id="rId42"/>
    <p:sldId id="85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64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co Aperador" userId="c3d7c3cb-b6bf-4591-9468-3cff6701864a" providerId="ADAL" clId="{D6233854-3616-4C36-B7EB-9A24FA617EA5}"/>
    <pc:docChg chg="custSel addSld delSld modSld sldOrd">
      <pc:chgData name="Paco Aperador" userId="c3d7c3cb-b6bf-4591-9468-3cff6701864a" providerId="ADAL" clId="{D6233854-3616-4C36-B7EB-9A24FA617EA5}" dt="2023-09-26T15:05:14.270" v="672"/>
      <pc:docMkLst>
        <pc:docMk/>
      </pc:docMkLst>
      <pc:sldChg chg="modTransition modAnim">
        <pc:chgData name="Paco Aperador" userId="c3d7c3cb-b6bf-4591-9468-3cff6701864a" providerId="ADAL" clId="{D6233854-3616-4C36-B7EB-9A24FA617EA5}" dt="2023-09-26T14:50:06.443" v="611"/>
        <pc:sldMkLst>
          <pc:docMk/>
          <pc:sldMk cId="990125491" sldId="257"/>
        </pc:sldMkLst>
      </pc:sldChg>
      <pc:sldChg chg="modSp modTransition">
        <pc:chgData name="Paco Aperador" userId="c3d7c3cb-b6bf-4591-9468-3cff6701864a" providerId="ADAL" clId="{D6233854-3616-4C36-B7EB-9A24FA617EA5}" dt="2023-09-26T14:51:50.855" v="613" actId="1076"/>
        <pc:sldMkLst>
          <pc:docMk/>
          <pc:sldMk cId="3260578116" sldId="260"/>
        </pc:sldMkLst>
        <pc:picChg chg="mod">
          <ac:chgData name="Paco Aperador" userId="c3d7c3cb-b6bf-4591-9468-3cff6701864a" providerId="ADAL" clId="{D6233854-3616-4C36-B7EB-9A24FA617EA5}" dt="2023-09-26T14:51:50.855" v="613" actId="1076"/>
          <ac:picMkLst>
            <pc:docMk/>
            <pc:sldMk cId="3260578116" sldId="260"/>
            <ac:picMk id="7" creationId="{8315C634-7DD0-4304-8A54-2C4231C1D459}"/>
          </ac:picMkLst>
        </pc:picChg>
      </pc:sldChg>
      <pc:sldChg chg="modSp modTransition modAnim">
        <pc:chgData name="Paco Aperador" userId="c3d7c3cb-b6bf-4591-9468-3cff6701864a" providerId="ADAL" clId="{D6233854-3616-4C36-B7EB-9A24FA617EA5}" dt="2023-09-26T14:58:57.764" v="642"/>
        <pc:sldMkLst>
          <pc:docMk/>
          <pc:sldMk cId="3548626551" sldId="263"/>
        </pc:sldMkLst>
        <pc:picChg chg="mod">
          <ac:chgData name="Paco Aperador" userId="c3d7c3cb-b6bf-4591-9468-3cff6701864a" providerId="ADAL" clId="{D6233854-3616-4C36-B7EB-9A24FA617EA5}" dt="2023-09-26T14:54:59.495" v="624" actId="1076"/>
          <ac:picMkLst>
            <pc:docMk/>
            <pc:sldMk cId="3548626551" sldId="263"/>
            <ac:picMk id="6" creationId="{A87127D7-CF05-43AA-A7DB-2494F0667B84}"/>
          </ac:picMkLst>
        </pc:picChg>
      </pc:sldChg>
      <pc:sldChg chg="addSp delSp modSp ord modTransition modAnim">
        <pc:chgData name="Paco Aperador" userId="c3d7c3cb-b6bf-4591-9468-3cff6701864a" providerId="ADAL" clId="{D6233854-3616-4C36-B7EB-9A24FA617EA5}" dt="2023-09-26T15:00:39.543" v="648" actId="1076"/>
        <pc:sldMkLst>
          <pc:docMk/>
          <pc:sldMk cId="1056524640" sldId="264"/>
        </pc:sldMkLst>
        <pc:spChg chg="add del mod">
          <ac:chgData name="Paco Aperador" userId="c3d7c3cb-b6bf-4591-9468-3cff6701864a" providerId="ADAL" clId="{D6233854-3616-4C36-B7EB-9A24FA617EA5}" dt="2023-09-26T14:56:01.320" v="629" actId="478"/>
          <ac:spMkLst>
            <pc:docMk/>
            <pc:sldMk cId="1056524640" sldId="264"/>
            <ac:spMk id="2" creationId="{C4A407D4-F624-49BE-BDEA-7B9582E25687}"/>
          </ac:spMkLst>
        </pc:spChg>
        <pc:spChg chg="add mod">
          <ac:chgData name="Paco Aperador" userId="c3d7c3cb-b6bf-4591-9468-3cff6701864a" providerId="ADAL" clId="{D6233854-3616-4C36-B7EB-9A24FA617EA5}" dt="2023-09-26T15:00:39.543" v="648" actId="1076"/>
          <ac:spMkLst>
            <pc:docMk/>
            <pc:sldMk cId="1056524640" sldId="264"/>
            <ac:spMk id="7" creationId="{49C500D7-88AE-4E47-A4B5-C0000518EDCB}"/>
          </ac:spMkLst>
        </pc:spChg>
        <pc:picChg chg="mod">
          <ac:chgData name="Paco Aperador" userId="c3d7c3cb-b6bf-4591-9468-3cff6701864a" providerId="ADAL" clId="{D6233854-3616-4C36-B7EB-9A24FA617EA5}" dt="2023-09-26T14:57:31.003" v="637" actId="1038"/>
          <ac:picMkLst>
            <pc:docMk/>
            <pc:sldMk cId="1056524640" sldId="264"/>
            <ac:picMk id="3" creationId="{F4CF210F-9AAD-4639-A467-56038BAF3ACB}"/>
          </ac:picMkLst>
        </pc:picChg>
        <pc:picChg chg="mod">
          <ac:chgData name="Paco Aperador" userId="c3d7c3cb-b6bf-4591-9468-3cff6701864a" providerId="ADAL" clId="{D6233854-3616-4C36-B7EB-9A24FA617EA5}" dt="2023-09-26T14:56:45.584" v="633" actId="1076"/>
          <ac:picMkLst>
            <pc:docMk/>
            <pc:sldMk cId="1056524640" sldId="264"/>
            <ac:picMk id="8" creationId="{53924607-60C8-44BC-AA14-CA037BE41778}"/>
          </ac:picMkLst>
        </pc:picChg>
      </pc:sldChg>
      <pc:sldChg chg="modAnim">
        <pc:chgData name="Paco Aperador" userId="c3d7c3cb-b6bf-4591-9468-3cff6701864a" providerId="ADAL" clId="{D6233854-3616-4C36-B7EB-9A24FA617EA5}" dt="2023-09-26T14:59:15.308" v="646"/>
        <pc:sldMkLst>
          <pc:docMk/>
          <pc:sldMk cId="719916869" sldId="265"/>
        </pc:sldMkLst>
      </pc:sldChg>
      <pc:sldChg chg="modSp modTransition modAnim">
        <pc:chgData name="Paco Aperador" userId="c3d7c3cb-b6bf-4591-9468-3cff6701864a" providerId="ADAL" clId="{D6233854-3616-4C36-B7EB-9A24FA617EA5}" dt="2023-09-26T15:02:16.623" v="655" actId="1076"/>
        <pc:sldMkLst>
          <pc:docMk/>
          <pc:sldMk cId="2157232924" sldId="266"/>
        </pc:sldMkLst>
        <pc:picChg chg="mod">
          <ac:chgData name="Paco Aperador" userId="c3d7c3cb-b6bf-4591-9468-3cff6701864a" providerId="ADAL" clId="{D6233854-3616-4C36-B7EB-9A24FA617EA5}" dt="2023-09-26T15:02:16.623" v="655" actId="1076"/>
          <ac:picMkLst>
            <pc:docMk/>
            <pc:sldMk cId="2157232924" sldId="266"/>
            <ac:picMk id="6" creationId="{9A02FA24-55B1-4D43-B57D-24A6492EFD69}"/>
          </ac:picMkLst>
        </pc:picChg>
      </pc:sldChg>
      <pc:sldChg chg="modSp modAnim">
        <pc:chgData name="Paco Aperador" userId="c3d7c3cb-b6bf-4591-9468-3cff6701864a" providerId="ADAL" clId="{D6233854-3616-4C36-B7EB-9A24FA617EA5}" dt="2023-09-26T15:02:55.360" v="656"/>
        <pc:sldMkLst>
          <pc:docMk/>
          <pc:sldMk cId="2555297278" sldId="267"/>
        </pc:sldMkLst>
        <pc:spChg chg="mod">
          <ac:chgData name="Paco Aperador" userId="c3d7c3cb-b6bf-4591-9468-3cff6701864a" providerId="ADAL" clId="{D6233854-3616-4C36-B7EB-9A24FA617EA5}" dt="2023-09-26T13:52:14.208" v="440" actId="1076"/>
          <ac:spMkLst>
            <pc:docMk/>
            <pc:sldMk cId="2555297278" sldId="267"/>
            <ac:spMk id="8" creationId="{FF886A7B-54AE-4DA4-9375-57BC89D77767}"/>
          </ac:spMkLst>
        </pc:spChg>
        <pc:picChg chg="mod">
          <ac:chgData name="Paco Aperador" userId="c3d7c3cb-b6bf-4591-9468-3cff6701864a" providerId="ADAL" clId="{D6233854-3616-4C36-B7EB-9A24FA617EA5}" dt="2023-09-26T13:52:11.478" v="439" actId="1076"/>
          <ac:picMkLst>
            <pc:docMk/>
            <pc:sldMk cId="2555297278" sldId="267"/>
            <ac:picMk id="7" creationId="{D7E7DCF7-7E40-44F3-A36D-ADA5B0113845}"/>
          </ac:picMkLst>
        </pc:picChg>
      </pc:sldChg>
      <pc:sldChg chg="modSp modTransition modAnim">
        <pc:chgData name="Paco Aperador" userId="c3d7c3cb-b6bf-4591-9468-3cff6701864a" providerId="ADAL" clId="{D6233854-3616-4C36-B7EB-9A24FA617EA5}" dt="2023-09-26T15:04:55.787" v="671" actId="1076"/>
        <pc:sldMkLst>
          <pc:docMk/>
          <pc:sldMk cId="3398727468" sldId="268"/>
        </pc:sldMkLst>
        <pc:spChg chg="mod">
          <ac:chgData name="Paco Aperador" userId="c3d7c3cb-b6bf-4591-9468-3cff6701864a" providerId="ADAL" clId="{D6233854-3616-4C36-B7EB-9A24FA617EA5}" dt="2023-09-26T14:10:29.700" v="595" actId="1076"/>
          <ac:spMkLst>
            <pc:docMk/>
            <pc:sldMk cId="3398727468" sldId="268"/>
            <ac:spMk id="7" creationId="{ACE16166-3093-4BD9-8129-430C5740883E}"/>
          </ac:spMkLst>
        </pc:spChg>
        <pc:picChg chg="mod">
          <ac:chgData name="Paco Aperador" userId="c3d7c3cb-b6bf-4591-9468-3cff6701864a" providerId="ADAL" clId="{D6233854-3616-4C36-B7EB-9A24FA617EA5}" dt="2023-09-26T15:04:55.787" v="671" actId="1076"/>
          <ac:picMkLst>
            <pc:docMk/>
            <pc:sldMk cId="3398727468" sldId="268"/>
            <ac:picMk id="5" creationId="{D83F59BF-04B5-49FE-B736-61373B8902B2}"/>
          </ac:picMkLst>
        </pc:picChg>
        <pc:picChg chg="mod">
          <ac:chgData name="Paco Aperador" userId="c3d7c3cb-b6bf-4591-9468-3cff6701864a" providerId="ADAL" clId="{D6233854-3616-4C36-B7EB-9A24FA617EA5}" dt="2023-09-26T15:04:47.126" v="669" actId="1076"/>
          <ac:picMkLst>
            <pc:docMk/>
            <pc:sldMk cId="3398727468" sldId="268"/>
            <ac:picMk id="6" creationId="{5B0705BE-D0E8-413D-B47F-41D5BD5EE8A1}"/>
          </ac:picMkLst>
        </pc:picChg>
      </pc:sldChg>
      <pc:sldChg chg="modSp modTransition">
        <pc:chgData name="Paco Aperador" userId="c3d7c3cb-b6bf-4591-9468-3cff6701864a" providerId="ADAL" clId="{D6233854-3616-4C36-B7EB-9A24FA617EA5}" dt="2023-09-26T15:05:14.270" v="672"/>
        <pc:sldMkLst>
          <pc:docMk/>
          <pc:sldMk cId="1249549448" sldId="269"/>
        </pc:sldMkLst>
        <pc:picChg chg="mod">
          <ac:chgData name="Paco Aperador" userId="c3d7c3cb-b6bf-4591-9468-3cff6701864a" providerId="ADAL" clId="{D6233854-3616-4C36-B7EB-9A24FA617EA5}" dt="2023-09-26T15:04:36.199" v="666" actId="1076"/>
          <ac:picMkLst>
            <pc:docMk/>
            <pc:sldMk cId="1249549448" sldId="269"/>
            <ac:picMk id="6" creationId="{5B0705BE-D0E8-413D-B47F-41D5BD5EE8A1}"/>
          </ac:picMkLst>
        </pc:picChg>
      </pc:sldChg>
      <pc:sldChg chg="add">
        <pc:chgData name="Paco Aperador" userId="c3d7c3cb-b6bf-4591-9468-3cff6701864a" providerId="ADAL" clId="{D6233854-3616-4C36-B7EB-9A24FA617EA5}" dt="2023-09-26T10:28:16.091" v="0"/>
        <pc:sldMkLst>
          <pc:docMk/>
          <pc:sldMk cId="958951555" sldId="270"/>
        </pc:sldMkLst>
      </pc:sldChg>
      <pc:sldChg chg="add">
        <pc:chgData name="Paco Aperador" userId="c3d7c3cb-b6bf-4591-9468-3cff6701864a" providerId="ADAL" clId="{D6233854-3616-4C36-B7EB-9A24FA617EA5}" dt="2023-09-26T10:28:16.091" v="0"/>
        <pc:sldMkLst>
          <pc:docMk/>
          <pc:sldMk cId="2974597518" sldId="272"/>
        </pc:sldMkLst>
      </pc:sldChg>
      <pc:sldChg chg="add">
        <pc:chgData name="Paco Aperador" userId="c3d7c3cb-b6bf-4591-9468-3cff6701864a" providerId="ADAL" clId="{D6233854-3616-4C36-B7EB-9A24FA617EA5}" dt="2023-09-26T10:28:16.091" v="0"/>
        <pc:sldMkLst>
          <pc:docMk/>
          <pc:sldMk cId="267771283" sldId="277"/>
        </pc:sldMkLst>
      </pc:sldChg>
      <pc:sldChg chg="add">
        <pc:chgData name="Paco Aperador" userId="c3d7c3cb-b6bf-4591-9468-3cff6701864a" providerId="ADAL" clId="{D6233854-3616-4C36-B7EB-9A24FA617EA5}" dt="2023-09-26T10:28:16.091" v="0"/>
        <pc:sldMkLst>
          <pc:docMk/>
          <pc:sldMk cId="3054241523" sldId="278"/>
        </pc:sldMkLst>
      </pc:sldChg>
      <pc:sldChg chg="add">
        <pc:chgData name="Paco Aperador" userId="c3d7c3cb-b6bf-4591-9468-3cff6701864a" providerId="ADAL" clId="{D6233854-3616-4C36-B7EB-9A24FA617EA5}" dt="2023-09-26T10:28:16.091" v="0"/>
        <pc:sldMkLst>
          <pc:docMk/>
          <pc:sldMk cId="3262080393" sldId="285"/>
        </pc:sldMkLst>
      </pc:sldChg>
      <pc:sldChg chg="add">
        <pc:chgData name="Paco Aperador" userId="c3d7c3cb-b6bf-4591-9468-3cff6701864a" providerId="ADAL" clId="{D6233854-3616-4C36-B7EB-9A24FA617EA5}" dt="2023-09-26T10:28:16.091" v="0"/>
        <pc:sldMkLst>
          <pc:docMk/>
          <pc:sldMk cId="1779587302" sldId="286"/>
        </pc:sldMkLst>
      </pc:sldChg>
      <pc:sldChg chg="add">
        <pc:chgData name="Paco Aperador" userId="c3d7c3cb-b6bf-4591-9468-3cff6701864a" providerId="ADAL" clId="{D6233854-3616-4C36-B7EB-9A24FA617EA5}" dt="2023-09-26T10:28:16.091" v="0"/>
        <pc:sldMkLst>
          <pc:docMk/>
          <pc:sldMk cId="3518172252" sldId="287"/>
        </pc:sldMkLst>
      </pc:sldChg>
      <pc:sldChg chg="modSp add">
        <pc:chgData name="Paco Aperador" userId="c3d7c3cb-b6bf-4591-9468-3cff6701864a" providerId="ADAL" clId="{D6233854-3616-4C36-B7EB-9A24FA617EA5}" dt="2023-09-26T10:52:57.521" v="159" actId="20577"/>
        <pc:sldMkLst>
          <pc:docMk/>
          <pc:sldMk cId="3660859571" sldId="288"/>
        </pc:sldMkLst>
        <pc:spChg chg="mod">
          <ac:chgData name="Paco Aperador" userId="c3d7c3cb-b6bf-4591-9468-3cff6701864a" providerId="ADAL" clId="{D6233854-3616-4C36-B7EB-9A24FA617EA5}" dt="2023-09-26T10:52:57.521" v="159" actId="20577"/>
          <ac:spMkLst>
            <pc:docMk/>
            <pc:sldMk cId="3660859571" sldId="288"/>
            <ac:spMk id="6" creationId="{9CFF63E8-B2E2-4081-C7E6-7EA8CF57F7DF}"/>
          </ac:spMkLst>
        </pc:spChg>
      </pc:sldChg>
      <pc:sldChg chg="add">
        <pc:chgData name="Paco Aperador" userId="c3d7c3cb-b6bf-4591-9468-3cff6701864a" providerId="ADAL" clId="{D6233854-3616-4C36-B7EB-9A24FA617EA5}" dt="2023-09-26T10:33:12.612" v="4"/>
        <pc:sldMkLst>
          <pc:docMk/>
          <pc:sldMk cId="2231547823" sldId="798"/>
        </pc:sldMkLst>
      </pc:sldChg>
      <pc:sldChg chg="add del">
        <pc:chgData name="Paco Aperador" userId="c3d7c3cb-b6bf-4591-9468-3cff6701864a" providerId="ADAL" clId="{D6233854-3616-4C36-B7EB-9A24FA617EA5}" dt="2023-09-26T10:33:16.476" v="5" actId="2696"/>
        <pc:sldMkLst>
          <pc:docMk/>
          <pc:sldMk cId="1470553037" sldId="800"/>
        </pc:sldMkLst>
      </pc:sldChg>
      <pc:sldChg chg="add">
        <pc:chgData name="Paco Aperador" userId="c3d7c3cb-b6bf-4591-9468-3cff6701864a" providerId="ADAL" clId="{D6233854-3616-4C36-B7EB-9A24FA617EA5}" dt="2023-09-26T10:40:01.395" v="156"/>
        <pc:sldMkLst>
          <pc:docMk/>
          <pc:sldMk cId="1655774356" sldId="803"/>
        </pc:sldMkLst>
      </pc:sldChg>
      <pc:sldChg chg="add del">
        <pc:chgData name="Paco Aperador" userId="c3d7c3cb-b6bf-4591-9468-3cff6701864a" providerId="ADAL" clId="{D6233854-3616-4C36-B7EB-9A24FA617EA5}" dt="2023-09-26T10:39:56.037" v="155" actId="2696"/>
        <pc:sldMkLst>
          <pc:docMk/>
          <pc:sldMk cId="2849171001" sldId="803"/>
        </pc:sldMkLst>
      </pc:sldChg>
      <pc:sldChg chg="add">
        <pc:chgData name="Paco Aperador" userId="c3d7c3cb-b6bf-4591-9468-3cff6701864a" providerId="ADAL" clId="{D6233854-3616-4C36-B7EB-9A24FA617EA5}" dt="2023-09-26T10:28:16.091" v="0"/>
        <pc:sldMkLst>
          <pc:docMk/>
          <pc:sldMk cId="1717980504" sldId="815"/>
        </pc:sldMkLst>
      </pc:sldChg>
      <pc:sldChg chg="modSp add">
        <pc:chgData name="Paco Aperador" userId="c3d7c3cb-b6bf-4591-9468-3cff6701864a" providerId="ADAL" clId="{D6233854-3616-4C36-B7EB-9A24FA617EA5}" dt="2023-09-26T11:54:23.404" v="425"/>
        <pc:sldMkLst>
          <pc:docMk/>
          <pc:sldMk cId="791851436" sldId="816"/>
        </pc:sldMkLst>
        <pc:picChg chg="mod">
          <ac:chgData name="Paco Aperador" userId="c3d7c3cb-b6bf-4591-9468-3cff6701864a" providerId="ADAL" clId="{D6233854-3616-4C36-B7EB-9A24FA617EA5}" dt="2023-09-26T11:54:23.404" v="425"/>
          <ac:picMkLst>
            <pc:docMk/>
            <pc:sldMk cId="791851436" sldId="816"/>
            <ac:picMk id="2" creationId="{CC13945F-810B-48F3-87EC-129DE1B3BA54}"/>
          </ac:picMkLst>
        </pc:picChg>
      </pc:sldChg>
      <pc:sldChg chg="delSp modSp add">
        <pc:chgData name="Paco Aperador" userId="c3d7c3cb-b6bf-4591-9468-3cff6701864a" providerId="ADAL" clId="{D6233854-3616-4C36-B7EB-9A24FA617EA5}" dt="2023-09-26T14:43:19.257" v="597" actId="478"/>
        <pc:sldMkLst>
          <pc:docMk/>
          <pc:sldMk cId="844155451" sldId="818"/>
        </pc:sldMkLst>
        <pc:spChg chg="mod">
          <ac:chgData name="Paco Aperador" userId="c3d7c3cb-b6bf-4591-9468-3cff6701864a" providerId="ADAL" clId="{D6233854-3616-4C36-B7EB-9A24FA617EA5}" dt="2023-09-26T10:38:18.979" v="150" actId="1076"/>
          <ac:spMkLst>
            <pc:docMk/>
            <pc:sldMk cId="844155451" sldId="818"/>
            <ac:spMk id="4" creationId="{95C49283-B716-4EB2-BB10-82455093D699}"/>
          </ac:spMkLst>
        </pc:spChg>
        <pc:spChg chg="mod">
          <ac:chgData name="Paco Aperador" userId="c3d7c3cb-b6bf-4591-9468-3cff6701864a" providerId="ADAL" clId="{D6233854-3616-4C36-B7EB-9A24FA617EA5}" dt="2023-09-26T10:37:23.843" v="84" actId="20577"/>
          <ac:spMkLst>
            <pc:docMk/>
            <pc:sldMk cId="844155451" sldId="818"/>
            <ac:spMk id="5" creationId="{71EC1A36-7FA8-47CC-A654-A54CC4A6F0CD}"/>
          </ac:spMkLst>
        </pc:spChg>
        <pc:spChg chg="mod">
          <ac:chgData name="Paco Aperador" userId="c3d7c3cb-b6bf-4591-9468-3cff6701864a" providerId="ADAL" clId="{D6233854-3616-4C36-B7EB-9A24FA617EA5}" dt="2023-09-26T10:37:47.544" v="113" actId="122"/>
          <ac:spMkLst>
            <pc:docMk/>
            <pc:sldMk cId="844155451" sldId="818"/>
            <ac:spMk id="6" creationId="{AACFA416-2C07-40FD-9C66-A1459DAE0BF9}"/>
          </ac:spMkLst>
        </pc:spChg>
        <pc:spChg chg="mod">
          <ac:chgData name="Paco Aperador" userId="c3d7c3cb-b6bf-4591-9468-3cff6701864a" providerId="ADAL" clId="{D6233854-3616-4C36-B7EB-9A24FA617EA5}" dt="2023-09-26T10:38:12.472" v="148" actId="20577"/>
          <ac:spMkLst>
            <pc:docMk/>
            <pc:sldMk cId="844155451" sldId="818"/>
            <ac:spMk id="7" creationId="{6C989DDD-7227-43F9-8CA2-CBE405EDCBF3}"/>
          </ac:spMkLst>
        </pc:spChg>
        <pc:spChg chg="del mod">
          <ac:chgData name="Paco Aperador" userId="c3d7c3cb-b6bf-4591-9468-3cff6701864a" providerId="ADAL" clId="{D6233854-3616-4C36-B7EB-9A24FA617EA5}" dt="2023-09-26T14:43:19.257" v="597" actId="478"/>
          <ac:spMkLst>
            <pc:docMk/>
            <pc:sldMk cId="844155451" sldId="818"/>
            <ac:spMk id="9" creationId="{A6814967-8183-4B7D-BE2B-7DFA6967AE08}"/>
          </ac:spMkLst>
        </pc:spChg>
        <pc:picChg chg="mod">
          <ac:chgData name="Paco Aperador" userId="c3d7c3cb-b6bf-4591-9468-3cff6701864a" providerId="ADAL" clId="{D6233854-3616-4C36-B7EB-9A24FA617EA5}" dt="2023-09-26T10:38:30.109" v="153" actId="1076"/>
          <ac:picMkLst>
            <pc:docMk/>
            <pc:sldMk cId="844155451" sldId="818"/>
            <ac:picMk id="8" creationId="{E560E9B4-6F1C-480D-B4AE-7EBAF4A40CD2}"/>
          </ac:picMkLst>
        </pc:picChg>
      </pc:sldChg>
      <pc:sldChg chg="add">
        <pc:chgData name="Paco Aperador" userId="c3d7c3cb-b6bf-4591-9468-3cff6701864a" providerId="ADAL" clId="{D6233854-3616-4C36-B7EB-9A24FA617EA5}" dt="2023-09-26T10:28:30.084" v="1"/>
        <pc:sldMkLst>
          <pc:docMk/>
          <pc:sldMk cId="48530411" sldId="820"/>
        </pc:sldMkLst>
      </pc:sldChg>
      <pc:sldChg chg="delSp add del">
        <pc:chgData name="Paco Aperador" userId="c3d7c3cb-b6bf-4591-9468-3cff6701864a" providerId="ADAL" clId="{D6233854-3616-4C36-B7EB-9A24FA617EA5}" dt="2023-09-26T14:47:39.165" v="606" actId="2696"/>
        <pc:sldMkLst>
          <pc:docMk/>
          <pc:sldMk cId="4292828569" sldId="829"/>
        </pc:sldMkLst>
        <pc:picChg chg="del">
          <ac:chgData name="Paco Aperador" userId="c3d7c3cb-b6bf-4591-9468-3cff6701864a" providerId="ADAL" clId="{D6233854-3616-4C36-B7EB-9A24FA617EA5}" dt="2023-09-26T11:53:38.827" v="424" actId="478"/>
          <ac:picMkLst>
            <pc:docMk/>
            <pc:sldMk cId="4292828569" sldId="829"/>
            <ac:picMk id="7" creationId="{19996AE4-B031-412D-B7AC-0797893060B3}"/>
          </ac:picMkLst>
        </pc:picChg>
      </pc:sldChg>
      <pc:sldChg chg="add">
        <pc:chgData name="Paco Aperador" userId="c3d7c3cb-b6bf-4591-9468-3cff6701864a" providerId="ADAL" clId="{D6233854-3616-4C36-B7EB-9A24FA617EA5}" dt="2023-09-26T10:28:16.091" v="0"/>
        <pc:sldMkLst>
          <pc:docMk/>
          <pc:sldMk cId="2590602733" sldId="843"/>
        </pc:sldMkLst>
      </pc:sldChg>
      <pc:sldChg chg="add">
        <pc:chgData name="Paco Aperador" userId="c3d7c3cb-b6bf-4591-9468-3cff6701864a" providerId="ADAL" clId="{D6233854-3616-4C36-B7EB-9A24FA617EA5}" dt="2023-09-26T10:28:16.091" v="0"/>
        <pc:sldMkLst>
          <pc:docMk/>
          <pc:sldMk cId="2335872381" sldId="844"/>
        </pc:sldMkLst>
      </pc:sldChg>
      <pc:sldChg chg="add">
        <pc:chgData name="Paco Aperador" userId="c3d7c3cb-b6bf-4591-9468-3cff6701864a" providerId="ADAL" clId="{D6233854-3616-4C36-B7EB-9A24FA617EA5}" dt="2023-09-26T10:28:16.091" v="0"/>
        <pc:sldMkLst>
          <pc:docMk/>
          <pc:sldMk cId="327397058" sldId="845"/>
        </pc:sldMkLst>
      </pc:sldChg>
      <pc:sldChg chg="add">
        <pc:chgData name="Paco Aperador" userId="c3d7c3cb-b6bf-4591-9468-3cff6701864a" providerId="ADAL" clId="{D6233854-3616-4C36-B7EB-9A24FA617EA5}" dt="2023-09-26T10:28:16.091" v="0"/>
        <pc:sldMkLst>
          <pc:docMk/>
          <pc:sldMk cId="1968532709" sldId="846"/>
        </pc:sldMkLst>
      </pc:sldChg>
      <pc:sldChg chg="add">
        <pc:chgData name="Paco Aperador" userId="c3d7c3cb-b6bf-4591-9468-3cff6701864a" providerId="ADAL" clId="{D6233854-3616-4C36-B7EB-9A24FA617EA5}" dt="2023-09-26T10:28:16.091" v="0"/>
        <pc:sldMkLst>
          <pc:docMk/>
          <pc:sldMk cId="4239279203" sldId="847"/>
        </pc:sldMkLst>
      </pc:sldChg>
      <pc:sldChg chg="add">
        <pc:chgData name="Paco Aperador" userId="c3d7c3cb-b6bf-4591-9468-3cff6701864a" providerId="ADAL" clId="{D6233854-3616-4C36-B7EB-9A24FA617EA5}" dt="2023-09-26T10:28:16.091" v="0"/>
        <pc:sldMkLst>
          <pc:docMk/>
          <pc:sldMk cId="505552434" sldId="848"/>
        </pc:sldMkLst>
      </pc:sldChg>
      <pc:sldChg chg="add">
        <pc:chgData name="Paco Aperador" userId="c3d7c3cb-b6bf-4591-9468-3cff6701864a" providerId="ADAL" clId="{D6233854-3616-4C36-B7EB-9A24FA617EA5}" dt="2023-09-26T10:28:16.091" v="0"/>
        <pc:sldMkLst>
          <pc:docMk/>
          <pc:sldMk cId="625837315" sldId="849"/>
        </pc:sldMkLst>
      </pc:sldChg>
      <pc:sldChg chg="add">
        <pc:chgData name="Paco Aperador" userId="c3d7c3cb-b6bf-4591-9468-3cff6701864a" providerId="ADAL" clId="{D6233854-3616-4C36-B7EB-9A24FA617EA5}" dt="2023-09-26T10:28:16.091" v="0"/>
        <pc:sldMkLst>
          <pc:docMk/>
          <pc:sldMk cId="1031943773" sldId="850"/>
        </pc:sldMkLst>
      </pc:sldChg>
      <pc:sldChg chg="add del">
        <pc:chgData name="Paco Aperador" userId="c3d7c3cb-b6bf-4591-9468-3cff6701864a" providerId="ADAL" clId="{D6233854-3616-4C36-B7EB-9A24FA617EA5}" dt="2023-09-26T10:39:30.683" v="154" actId="2696"/>
        <pc:sldMkLst>
          <pc:docMk/>
          <pc:sldMk cId="2634633523" sldId="851"/>
        </pc:sldMkLst>
      </pc:sldChg>
      <pc:sldChg chg="add">
        <pc:chgData name="Paco Aperador" userId="c3d7c3cb-b6bf-4591-9468-3cff6701864a" providerId="ADAL" clId="{D6233854-3616-4C36-B7EB-9A24FA617EA5}" dt="2023-09-26T10:33:12.612" v="4"/>
        <pc:sldMkLst>
          <pc:docMk/>
          <pc:sldMk cId="1115413862" sldId="852"/>
        </pc:sldMkLst>
      </pc:sldChg>
      <pc:sldChg chg="addSp modSp add del ord">
        <pc:chgData name="Paco Aperador" userId="c3d7c3cb-b6bf-4591-9468-3cff6701864a" providerId="ADAL" clId="{D6233854-3616-4C36-B7EB-9A24FA617EA5}" dt="2023-09-26T12:18:03.467" v="433" actId="2696"/>
        <pc:sldMkLst>
          <pc:docMk/>
          <pc:sldMk cId="2528994060" sldId="853"/>
        </pc:sldMkLst>
        <pc:spChg chg="add mod">
          <ac:chgData name="Paco Aperador" userId="c3d7c3cb-b6bf-4591-9468-3cff6701864a" providerId="ADAL" clId="{D6233854-3616-4C36-B7EB-9A24FA617EA5}" dt="2023-09-26T11:09:06.363" v="295" actId="1076"/>
          <ac:spMkLst>
            <pc:docMk/>
            <pc:sldMk cId="2528994060" sldId="853"/>
            <ac:spMk id="3" creationId="{3D678D4E-3C83-495D-97F8-97519FC4331F}"/>
          </ac:spMkLst>
        </pc:spChg>
        <pc:spChg chg="add mod">
          <ac:chgData name="Paco Aperador" userId="c3d7c3cb-b6bf-4591-9468-3cff6701864a" providerId="ADAL" clId="{D6233854-3616-4C36-B7EB-9A24FA617EA5}" dt="2023-09-26T11:10:43.664" v="411" actId="20577"/>
          <ac:spMkLst>
            <pc:docMk/>
            <pc:sldMk cId="2528994060" sldId="853"/>
            <ac:spMk id="4" creationId="{9FB88761-AC6D-4D17-BF9C-FD62D274E4EC}"/>
          </ac:spMkLst>
        </pc:spChg>
        <pc:picChg chg="add mod">
          <ac:chgData name="Paco Aperador" userId="c3d7c3cb-b6bf-4591-9468-3cff6701864a" providerId="ADAL" clId="{D6233854-3616-4C36-B7EB-9A24FA617EA5}" dt="2023-09-26T11:08:05.326" v="165" actId="1076"/>
          <ac:picMkLst>
            <pc:docMk/>
            <pc:sldMk cId="2528994060" sldId="853"/>
            <ac:picMk id="2" creationId="{0CDD0A7B-FF20-4E16-B108-7B5C1DF3851E}"/>
          </ac:picMkLst>
        </pc:picChg>
      </pc:sldChg>
      <pc:sldChg chg="delSp modSp add modAnim">
        <pc:chgData name="Paco Aperador" userId="c3d7c3cb-b6bf-4591-9468-3cff6701864a" providerId="ADAL" clId="{D6233854-3616-4C36-B7EB-9A24FA617EA5}" dt="2023-09-26T14:48:50.539" v="609"/>
        <pc:sldMkLst>
          <pc:docMk/>
          <pc:sldMk cId="2494810453" sldId="854"/>
        </pc:sldMkLst>
        <pc:spChg chg="mod">
          <ac:chgData name="Paco Aperador" userId="c3d7c3cb-b6bf-4591-9468-3cff6701864a" providerId="ADAL" clId="{D6233854-3616-4C36-B7EB-9A24FA617EA5}" dt="2023-09-26T14:47:31.915" v="603" actId="1076"/>
          <ac:spMkLst>
            <pc:docMk/>
            <pc:sldMk cId="2494810453" sldId="854"/>
            <ac:spMk id="12" creationId="{CC4EAC8C-34B5-49F6-9A2E-54DB67BB59F1}"/>
          </ac:spMkLst>
        </pc:spChg>
        <pc:spChg chg="mod">
          <ac:chgData name="Paco Aperador" userId="c3d7c3cb-b6bf-4591-9468-3cff6701864a" providerId="ADAL" clId="{D6233854-3616-4C36-B7EB-9A24FA617EA5}" dt="2023-09-26T14:47:33.946" v="604" actId="1076"/>
          <ac:spMkLst>
            <pc:docMk/>
            <pc:sldMk cId="2494810453" sldId="854"/>
            <ac:spMk id="13" creationId="{50D92DAA-B92B-450F-BABC-E56EAFE50E32}"/>
          </ac:spMkLst>
        </pc:spChg>
        <pc:spChg chg="mod">
          <ac:chgData name="Paco Aperador" userId="c3d7c3cb-b6bf-4591-9468-3cff6701864a" providerId="ADAL" clId="{D6233854-3616-4C36-B7EB-9A24FA617EA5}" dt="2023-09-26T14:47:35.819" v="605" actId="1076"/>
          <ac:spMkLst>
            <pc:docMk/>
            <pc:sldMk cId="2494810453" sldId="854"/>
            <ac:spMk id="14" creationId="{2CFEDFE6-A665-4702-A414-8BF2F75E8519}"/>
          </ac:spMkLst>
        </pc:spChg>
        <pc:picChg chg="del">
          <ac:chgData name="Paco Aperador" userId="c3d7c3cb-b6bf-4591-9468-3cff6701864a" providerId="ADAL" clId="{D6233854-3616-4C36-B7EB-9A24FA617EA5}" dt="2023-09-26T14:47:26.875" v="602" actId="478"/>
          <ac:picMkLst>
            <pc:docMk/>
            <pc:sldMk cId="2494810453" sldId="854"/>
            <ac:picMk id="7" creationId="{19996AE4-B031-412D-B7AC-0797893060B3}"/>
          </ac:picMkLst>
        </pc:picChg>
        <pc:picChg chg="mod">
          <ac:chgData name="Paco Aperador" userId="c3d7c3cb-b6bf-4591-9468-3cff6701864a" providerId="ADAL" clId="{D6233854-3616-4C36-B7EB-9A24FA617EA5}" dt="2023-09-26T14:48:50.539" v="609"/>
          <ac:picMkLst>
            <pc:docMk/>
            <pc:sldMk cId="2494810453" sldId="854"/>
            <ac:picMk id="15" creationId="{F9ED1D84-747A-45D0-B1BE-B4DF1043B93A}"/>
          </ac:picMkLst>
        </pc:picChg>
      </pc:sldChg>
      <pc:sldChg chg="modSp add">
        <pc:chgData name="Paco Aperador" userId="c3d7c3cb-b6bf-4591-9468-3cff6701864a" providerId="ADAL" clId="{D6233854-3616-4C36-B7EB-9A24FA617EA5}" dt="2023-09-26T11:37:59.722" v="423" actId="14100"/>
        <pc:sldMkLst>
          <pc:docMk/>
          <pc:sldMk cId="402567394" sldId="855"/>
        </pc:sldMkLst>
        <pc:spChg chg="mod">
          <ac:chgData name="Paco Aperador" userId="c3d7c3cb-b6bf-4591-9468-3cff6701864a" providerId="ADAL" clId="{D6233854-3616-4C36-B7EB-9A24FA617EA5}" dt="2023-09-26T11:33:56.824" v="418" actId="1076"/>
          <ac:spMkLst>
            <pc:docMk/>
            <pc:sldMk cId="402567394" sldId="855"/>
            <ac:spMk id="7" creationId="{6C989DDD-7227-43F9-8CA2-CBE405EDCBF3}"/>
          </ac:spMkLst>
        </pc:spChg>
        <pc:spChg chg="mod">
          <ac:chgData name="Paco Aperador" userId="c3d7c3cb-b6bf-4591-9468-3cff6701864a" providerId="ADAL" clId="{D6233854-3616-4C36-B7EB-9A24FA617EA5}" dt="2023-09-26T11:37:59.722" v="423" actId="14100"/>
          <ac:spMkLst>
            <pc:docMk/>
            <pc:sldMk cId="402567394" sldId="855"/>
            <ac:spMk id="9" creationId="{A6814967-8183-4B7D-BE2B-7DFA6967AE08}"/>
          </ac:spMkLst>
        </pc:spChg>
      </pc:sldChg>
      <pc:sldChg chg="addSp modSp add modAnim">
        <pc:chgData name="Paco Aperador" userId="c3d7c3cb-b6bf-4591-9468-3cff6701864a" providerId="ADAL" clId="{D6233854-3616-4C36-B7EB-9A24FA617EA5}" dt="2023-09-26T12:18:15.360" v="437" actId="14100"/>
        <pc:sldMkLst>
          <pc:docMk/>
          <pc:sldMk cId="4071373838" sldId="856"/>
        </pc:sldMkLst>
        <pc:picChg chg="add mod">
          <ac:chgData name="Paco Aperador" userId="c3d7c3cb-b6bf-4591-9468-3cff6701864a" providerId="ADAL" clId="{D6233854-3616-4C36-B7EB-9A24FA617EA5}" dt="2023-09-26T12:18:15.360" v="437" actId="14100"/>
          <ac:picMkLst>
            <pc:docMk/>
            <pc:sldMk cId="4071373838" sldId="856"/>
            <ac:picMk id="2" creationId="{13A2239D-9F4E-4F2D-953F-222492EB401C}"/>
          </ac:picMkLst>
        </pc:picChg>
      </pc:sldChg>
      <pc:sldChg chg="modSp add">
        <pc:chgData name="Paco Aperador" userId="c3d7c3cb-b6bf-4591-9468-3cff6701864a" providerId="ADAL" clId="{D6233854-3616-4C36-B7EB-9A24FA617EA5}" dt="2023-09-26T13:57:01.821" v="594" actId="20577"/>
        <pc:sldMkLst>
          <pc:docMk/>
          <pc:sldMk cId="614627687" sldId="857"/>
        </pc:sldMkLst>
        <pc:spChg chg="mod">
          <ac:chgData name="Paco Aperador" userId="c3d7c3cb-b6bf-4591-9468-3cff6701864a" providerId="ADAL" clId="{D6233854-3616-4C36-B7EB-9A24FA617EA5}" dt="2023-09-26T13:57:01.821" v="594" actId="20577"/>
          <ac:spMkLst>
            <pc:docMk/>
            <pc:sldMk cId="614627687" sldId="857"/>
            <ac:spMk id="2" creationId="{997340F3-7534-4DFD-B403-D9A46E8560BB}"/>
          </ac:spMkLst>
        </pc:spChg>
      </pc:sldChg>
      <pc:sldChg chg="add modAnim">
        <pc:chgData name="Paco Aperador" userId="c3d7c3cb-b6bf-4591-9468-3cff6701864a" providerId="ADAL" clId="{D6233854-3616-4C36-B7EB-9A24FA617EA5}" dt="2023-09-26T14:43:42.536" v="601"/>
        <pc:sldMkLst>
          <pc:docMk/>
          <pc:sldMk cId="55524384" sldId="858"/>
        </pc:sldMkLst>
      </pc:sldChg>
      <pc:sldChg chg="add del modAnim">
        <pc:chgData name="Paco Aperador" userId="c3d7c3cb-b6bf-4591-9468-3cff6701864a" providerId="ADAL" clId="{D6233854-3616-4C36-B7EB-9A24FA617EA5}" dt="2023-09-26T15:00:46.726" v="649" actId="2696"/>
        <pc:sldMkLst>
          <pc:docMk/>
          <pc:sldMk cId="4288239834" sldId="859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30T10:51:18.325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1,'2034'0,"-2010"0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30T10:51:20.38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0,'1079'11,"819"7,-1496-18,-363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30T10:51:24.655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59,'132'22,"326"-14,1617-11,-703-64,-1197 56,-102 6,-23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30T10:51:36.56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0,'10'0,"31"0,57 0,70 0,73 0,63 0,56 0,45 0,29 0,27 0,-16 0,-26 0,-56 0,-61 0,-72 0,-70 0,-63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30T10:51:39.91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30,'269'-17,"1065"4,-934 15,1390-1,-1757-1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30T10:51:41.86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1,'14'0,"33"0,48 0,55 0,50 0,54 0,41 0,37 0,21 0,7 0,-19 0,-29 0,-44 0,-57 0,-56 0,-54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A7672-F636-4890-B03F-F7D6BA48F034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7B7F5-6122-41CB-A345-EAE3ECDFF4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64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F4CA1-4B18-4AC7-A0EE-E27618DDC873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03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5C9-CC77-4758-AB38-FC3C17E70A11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AB94-4084-4003-AE30-3838D5BD72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356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5C9-CC77-4758-AB38-FC3C17E70A11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AB94-4084-4003-AE30-3838D5BD72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29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5C9-CC77-4758-AB38-FC3C17E70A11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AB94-4084-4003-AE30-3838D5BD72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75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5C9-CC77-4758-AB38-FC3C17E70A11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AB94-4084-4003-AE30-3838D5BD72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73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5C9-CC77-4758-AB38-FC3C17E70A11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AB94-4084-4003-AE30-3838D5BD72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46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5C9-CC77-4758-AB38-FC3C17E70A11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AB94-4084-4003-AE30-3838D5BD72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5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5C9-CC77-4758-AB38-FC3C17E70A11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AB94-4084-4003-AE30-3838D5BD72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079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5C9-CC77-4758-AB38-FC3C17E70A11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AB94-4084-4003-AE30-3838D5BD72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84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5C9-CC77-4758-AB38-FC3C17E70A11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AB94-4084-4003-AE30-3838D5BD72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66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5C9-CC77-4758-AB38-FC3C17E70A11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AB94-4084-4003-AE30-3838D5BD72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85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5C9-CC77-4758-AB38-FC3C17E70A11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AB94-4084-4003-AE30-3838D5BD72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845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4F5C9-CC77-4758-AB38-FC3C17E70A11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0AB94-4084-4003-AE30-3838D5BD72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37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4.png"/><Relationship Id="rId4" Type="http://schemas.openxmlformats.org/officeDocument/2006/relationships/image" Target="../media/image110.png"/><Relationship Id="rId9" Type="http://schemas.openxmlformats.org/officeDocument/2006/relationships/customXml" Target="../ink/ink4.xml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aritas365-my.sharepoint.com/personal/paperador_ssgg_caritas_es/Documents/2023%20INCLUSI&#211;N/CD%20GIPUZKOA%20SEPT/Video%20_Caminamos_%20vs%20corta.mp4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caritas365-my.sharepoint.com/personal/paperador_ssgg_caritas_es/Documents/2023%20INCLUSI&#211;N/CD%20GIPUZKOA%20SEPT/Cd%20Barna%20Mirem%20Endavant.mp4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0.jpe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406E6F8-9DAA-4F52-89CD-CD78DF82C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3342">
            <a:off x="78574" y="166470"/>
            <a:ext cx="4156307" cy="3808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EDB8FE9-467D-4218-8AA8-ACF404A18B7C}"/>
              </a:ext>
            </a:extLst>
          </p:cNvPr>
          <p:cNvSpPr txBox="1"/>
          <p:nvPr/>
        </p:nvSpPr>
        <p:spPr>
          <a:xfrm>
            <a:off x="8798560" y="3799840"/>
            <a:ext cx="345440" cy="10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42FFE2E9-8769-4D07-B70E-90F4503788FF}"/>
              </a:ext>
            </a:extLst>
          </p:cNvPr>
          <p:cNvSpPr txBox="1"/>
          <p:nvPr/>
        </p:nvSpPr>
        <p:spPr>
          <a:xfrm>
            <a:off x="298163" y="5916797"/>
            <a:ext cx="3105437" cy="707886"/>
          </a:xfrm>
          <a:prstGeom prst="rect">
            <a:avLst/>
          </a:prstGeom>
          <a:solidFill>
            <a:schemeClr val="tx1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 Centro de Espiritualidad de Loyola - AZPEITIA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C4394D-6357-4146-8395-9DD010460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0137">
            <a:off x="6710229" y="383813"/>
            <a:ext cx="1853149" cy="1853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9A4CAF7-246F-4E91-A01D-40BBEB50C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635" y="3360940"/>
            <a:ext cx="5203365" cy="29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0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E58274C-E525-4145-95D3-654B84B28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1" y="62176"/>
            <a:ext cx="8630021" cy="161873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EADD939-4D65-4582-AAE4-BA02DF4DB87C}"/>
              </a:ext>
            </a:extLst>
          </p:cNvPr>
          <p:cNvSpPr txBox="1"/>
          <p:nvPr/>
        </p:nvSpPr>
        <p:spPr>
          <a:xfrm>
            <a:off x="1175008" y="1888888"/>
            <a:ext cx="2829562" cy="1231761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2000" dirty="0"/>
              <a:t>El </a:t>
            </a:r>
            <a:r>
              <a:rPr lang="es-ES" sz="2000" dirty="0">
                <a:solidFill>
                  <a:srgbClr val="FF0000"/>
                </a:solidFill>
              </a:rPr>
              <a:t>empobrecimiento</a:t>
            </a:r>
            <a:r>
              <a:rPr lang="es-ES" sz="2000" dirty="0"/>
              <a:t> de la sociedad y</a:t>
            </a:r>
          </a:p>
          <a:p>
            <a:pPr marL="0" indent="0" algn="ctr">
              <a:buNone/>
            </a:pPr>
            <a:r>
              <a:rPr lang="es-ES" sz="2000" dirty="0"/>
              <a:t> la </a:t>
            </a:r>
            <a:r>
              <a:rPr lang="es-ES" sz="2000" dirty="0">
                <a:solidFill>
                  <a:srgbClr val="FF0000"/>
                </a:solidFill>
              </a:rPr>
              <a:t>fractura social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CFEDFE6-A665-4702-A414-8BF2F75E8519}"/>
              </a:ext>
            </a:extLst>
          </p:cNvPr>
          <p:cNvSpPr txBox="1"/>
          <p:nvPr/>
        </p:nvSpPr>
        <p:spPr>
          <a:xfrm>
            <a:off x="2794692" y="3872608"/>
            <a:ext cx="3336171" cy="858500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/>
              <a:t>Suponen una nueva </a:t>
            </a:r>
            <a:r>
              <a:rPr lang="es-ES" sz="2000">
                <a:solidFill>
                  <a:srgbClr val="FF0000"/>
                </a:solidFill>
              </a:rPr>
              <a:t>estructura social</a:t>
            </a:r>
          </a:p>
        </p:txBody>
      </p:sp>
      <p:sp>
        <p:nvSpPr>
          <p:cNvPr id="4" name="Flecha: doblada 3">
            <a:extLst>
              <a:ext uri="{FF2B5EF4-FFF2-40B4-BE49-F238E27FC236}">
                <a16:creationId xmlns:a16="http://schemas.microsoft.com/office/drawing/2014/main" id="{B44BF8D4-0153-B2D7-1E37-D8A587F54857}"/>
              </a:ext>
            </a:extLst>
          </p:cNvPr>
          <p:cNvSpPr/>
          <p:nvPr/>
        </p:nvSpPr>
        <p:spPr>
          <a:xfrm rot="9871945" flipV="1">
            <a:off x="4261362" y="1908779"/>
            <a:ext cx="1464008" cy="906943"/>
          </a:xfrm>
          <a:prstGeom prst="bentArrow">
            <a:avLst>
              <a:gd name="adj1" fmla="val 25000"/>
              <a:gd name="adj2" fmla="val 24651"/>
              <a:gd name="adj3" fmla="val 19851"/>
              <a:gd name="adj4" fmla="val 4375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D20D63-A5E6-689E-6642-81BA87A056A0}"/>
              </a:ext>
            </a:extLst>
          </p:cNvPr>
          <p:cNvSpPr txBox="1"/>
          <p:nvPr/>
        </p:nvSpPr>
        <p:spPr>
          <a:xfrm>
            <a:off x="5619884" y="2666176"/>
            <a:ext cx="3078837" cy="858500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000" dirty="0"/>
              <a:t>El incremento acelerado de la </a:t>
            </a:r>
            <a:r>
              <a:rPr lang="es-ES" sz="2000" dirty="0">
                <a:solidFill>
                  <a:srgbClr val="FF0000"/>
                </a:solidFill>
              </a:rPr>
              <a:t>desigualdad social </a:t>
            </a:r>
            <a:endParaRPr lang="es-ES" sz="2000" dirty="0"/>
          </a:p>
        </p:txBody>
      </p:sp>
      <p:sp>
        <p:nvSpPr>
          <p:cNvPr id="7" name="Flecha: doblada 6">
            <a:extLst>
              <a:ext uri="{FF2B5EF4-FFF2-40B4-BE49-F238E27FC236}">
                <a16:creationId xmlns:a16="http://schemas.microsoft.com/office/drawing/2014/main" id="{36065B25-E77C-878A-67AF-E5CA6B66BB4E}"/>
              </a:ext>
            </a:extLst>
          </p:cNvPr>
          <p:cNvSpPr/>
          <p:nvPr/>
        </p:nvSpPr>
        <p:spPr>
          <a:xfrm rot="9790882">
            <a:off x="6350169" y="3807692"/>
            <a:ext cx="1556869" cy="859207"/>
          </a:xfrm>
          <a:prstGeom prst="bentArrow">
            <a:avLst>
              <a:gd name="adj1" fmla="val 25000"/>
              <a:gd name="adj2" fmla="val 24651"/>
              <a:gd name="adj3" fmla="val 19851"/>
              <a:gd name="adj4" fmla="val 4375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DFFB8B-B729-7814-F2F7-A18462F74CB2}"/>
              </a:ext>
            </a:extLst>
          </p:cNvPr>
          <p:cNvSpPr txBox="1"/>
          <p:nvPr/>
        </p:nvSpPr>
        <p:spPr>
          <a:xfrm>
            <a:off x="2055479" y="5700463"/>
            <a:ext cx="2407299" cy="858500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2000"/>
              <a:t>Precarización del</a:t>
            </a:r>
          </a:p>
          <a:p>
            <a:pPr marL="0" indent="0" algn="ctr">
              <a:buNone/>
            </a:pPr>
            <a:r>
              <a:rPr lang="es-ES" sz="2000"/>
              <a:t> </a:t>
            </a:r>
            <a:r>
              <a:rPr lang="es-ES" sz="2000">
                <a:solidFill>
                  <a:srgbClr val="FF0000"/>
                </a:solidFill>
              </a:rPr>
              <a:t>mercado laboral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361382D-CC8A-B817-B707-CCB7B73B5768}"/>
              </a:ext>
            </a:extLst>
          </p:cNvPr>
          <p:cNvSpPr txBox="1"/>
          <p:nvPr/>
        </p:nvSpPr>
        <p:spPr>
          <a:xfrm>
            <a:off x="4640100" y="5887094"/>
            <a:ext cx="2601452" cy="485239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2000" dirty="0"/>
              <a:t>Recorte de </a:t>
            </a:r>
            <a:r>
              <a:rPr lang="es-ES" sz="2000" dirty="0">
                <a:solidFill>
                  <a:srgbClr val="FF0000"/>
                </a:solidFill>
              </a:rPr>
              <a:t>derechos</a:t>
            </a:r>
          </a:p>
        </p:txBody>
      </p:sp>
      <p:sp>
        <p:nvSpPr>
          <p:cNvPr id="16" name="Flecha: doblada 15">
            <a:extLst>
              <a:ext uri="{FF2B5EF4-FFF2-40B4-BE49-F238E27FC236}">
                <a16:creationId xmlns:a16="http://schemas.microsoft.com/office/drawing/2014/main" id="{FCB68726-AB56-4F60-614B-160B4E2B76EB}"/>
              </a:ext>
            </a:extLst>
          </p:cNvPr>
          <p:cNvSpPr/>
          <p:nvPr/>
        </p:nvSpPr>
        <p:spPr>
          <a:xfrm rot="5400000" flipV="1">
            <a:off x="3044099" y="5141550"/>
            <a:ext cx="868221" cy="471993"/>
          </a:xfrm>
          <a:prstGeom prst="bentArrow">
            <a:avLst>
              <a:gd name="adj1" fmla="val 25000"/>
              <a:gd name="adj2" fmla="val 24651"/>
              <a:gd name="adj3" fmla="val 19851"/>
              <a:gd name="adj4" fmla="val 4375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Flecha: doblada 18">
            <a:extLst>
              <a:ext uri="{FF2B5EF4-FFF2-40B4-BE49-F238E27FC236}">
                <a16:creationId xmlns:a16="http://schemas.microsoft.com/office/drawing/2014/main" id="{7676093D-8B21-AA8D-11FC-24E75E8DB557}"/>
              </a:ext>
            </a:extLst>
          </p:cNvPr>
          <p:cNvSpPr/>
          <p:nvPr/>
        </p:nvSpPr>
        <p:spPr>
          <a:xfrm rot="5028828">
            <a:off x="4936310" y="5193117"/>
            <a:ext cx="868221" cy="407740"/>
          </a:xfrm>
          <a:prstGeom prst="bentArrow">
            <a:avLst>
              <a:gd name="adj1" fmla="val 25000"/>
              <a:gd name="adj2" fmla="val 24651"/>
              <a:gd name="adj3" fmla="val 19851"/>
              <a:gd name="adj4" fmla="val 4375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7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7" grpId="0" animBg="1"/>
      <p:bldP spid="12" grpId="0" animBg="1"/>
      <p:bldP spid="15" grpId="0" animBg="1"/>
      <p:bldP spid="16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7EADD939-4D65-4582-AAE4-BA02DF4DB87C}"/>
              </a:ext>
            </a:extLst>
          </p:cNvPr>
          <p:cNvSpPr txBox="1"/>
          <p:nvPr/>
        </p:nvSpPr>
        <p:spPr>
          <a:xfrm>
            <a:off x="2913664" y="1730570"/>
            <a:ext cx="4926562" cy="1605022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/>
              <a:t>Durante y después del escenario  de la crisis (2007/2014) se abre aún más la </a:t>
            </a:r>
            <a:r>
              <a:rPr lang="es-ES" sz="2000" b="1">
                <a:solidFill>
                  <a:srgbClr val="FF0000"/>
                </a:solidFill>
              </a:rPr>
              <a:t>BRECHA DE LAS FUERTES DESIGUALDADES SOCIALES</a:t>
            </a:r>
            <a:endParaRPr lang="es-ES" sz="2000" b="1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65BE80-DF1B-44D5-A567-D53B72536FF1}"/>
              </a:ext>
            </a:extLst>
          </p:cNvPr>
          <p:cNvSpPr txBox="1"/>
          <p:nvPr/>
        </p:nvSpPr>
        <p:spPr>
          <a:xfrm>
            <a:off x="5526051" y="3957394"/>
            <a:ext cx="2314175" cy="559891"/>
          </a:xfrm>
          <a:prstGeom prst="bracketPair">
            <a:avLst>
              <a:gd name="adj" fmla="val 30591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/>
              <a:t>Desorientación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C4EAC8C-34B5-49F6-9A2E-54DB67BB59F1}"/>
              </a:ext>
            </a:extLst>
          </p:cNvPr>
          <p:cNvSpPr txBox="1"/>
          <p:nvPr/>
        </p:nvSpPr>
        <p:spPr>
          <a:xfrm>
            <a:off x="935616" y="3978213"/>
            <a:ext cx="1762654" cy="649188"/>
          </a:xfrm>
          <a:prstGeom prst="bracketPair">
            <a:avLst>
              <a:gd name="adj" fmla="val 50000"/>
            </a:avLst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/>
              <a:t> </a:t>
            </a:r>
            <a:r>
              <a:rPr lang="es-ES" sz="2400" dirty="0"/>
              <a:t>Desajustes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0D92DAA-B92B-450F-BABC-E56EAFE50E32}"/>
              </a:ext>
            </a:extLst>
          </p:cNvPr>
          <p:cNvSpPr txBox="1"/>
          <p:nvPr/>
        </p:nvSpPr>
        <p:spPr>
          <a:xfrm>
            <a:off x="935616" y="5270022"/>
            <a:ext cx="3011807" cy="1007805"/>
          </a:xfrm>
          <a:prstGeom prst="bracketPair">
            <a:avLst>
              <a:gd name="adj" fmla="val 30591"/>
            </a:avLst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Falta de horizontes y</a:t>
            </a:r>
          </a:p>
          <a:p>
            <a:pPr algn="ctr"/>
            <a:r>
              <a:rPr lang="es-ES" sz="2400" dirty="0"/>
              <a:t> de sentido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CFEDFE6-A665-4702-A414-8BF2F75E8519}"/>
              </a:ext>
            </a:extLst>
          </p:cNvPr>
          <p:cNvSpPr txBox="1"/>
          <p:nvPr/>
        </p:nvSpPr>
        <p:spPr>
          <a:xfrm>
            <a:off x="5990674" y="5270021"/>
            <a:ext cx="2314175" cy="1007805"/>
          </a:xfrm>
          <a:prstGeom prst="bracketPair">
            <a:avLst>
              <a:gd name="adj" fmla="val 30591"/>
            </a:avLst>
          </a:prstGeom>
          <a:noFill/>
          <a:ln w="57150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/>
              <a:t>Situación de desesperanza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5B9773F-3A03-4F4D-857B-47FAE8087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" y="96051"/>
            <a:ext cx="5679440" cy="1643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992833A-2F95-4C0F-95AB-86A6DBBB64FA}"/>
              </a:ext>
            </a:extLst>
          </p:cNvPr>
          <p:cNvSpPr txBox="1"/>
          <p:nvPr/>
        </p:nvSpPr>
        <p:spPr>
          <a:xfrm>
            <a:off x="5114026" y="108306"/>
            <a:ext cx="4604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ANTECEDENTES  </a:t>
            </a:r>
          </a:p>
          <a:p>
            <a:pPr algn="ctr"/>
            <a:r>
              <a:rPr lang="es-ES" sz="3600" b="1" dirty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CAMINAMOS</a:t>
            </a:r>
          </a:p>
        </p:txBody>
      </p:sp>
    </p:spTree>
    <p:extLst>
      <p:ext uri="{BB962C8B-B14F-4D97-AF65-F5344CB8AC3E}">
        <p14:creationId xmlns:p14="http://schemas.microsoft.com/office/powerpoint/2010/main" val="1968532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7EADD939-4D65-4582-AAE4-BA02DF4DB87C}"/>
              </a:ext>
            </a:extLst>
          </p:cNvPr>
          <p:cNvSpPr txBox="1"/>
          <p:nvPr/>
        </p:nvSpPr>
        <p:spPr>
          <a:xfrm>
            <a:off x="1524000" y="1990357"/>
            <a:ext cx="5574546" cy="1455718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Todo ello nos plantea nuevos interrogantes ante estas nuevas formas de sufrimiento y desesperanza</a:t>
            </a:r>
            <a:endParaRPr lang="es-ES" sz="2400" b="1" dirty="0">
              <a:latin typeface="Segoe Print" panose="02000600000000000000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0D92DAA-B92B-450F-BABC-E56EAFE50E32}"/>
              </a:ext>
            </a:extLst>
          </p:cNvPr>
          <p:cNvSpPr txBox="1"/>
          <p:nvPr/>
        </p:nvSpPr>
        <p:spPr>
          <a:xfrm>
            <a:off x="859153" y="4391557"/>
            <a:ext cx="2235072" cy="1007805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De cómo situarnos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CFEDFE6-A665-4702-A414-8BF2F75E8519}"/>
              </a:ext>
            </a:extLst>
          </p:cNvPr>
          <p:cNvSpPr txBox="1"/>
          <p:nvPr/>
        </p:nvSpPr>
        <p:spPr>
          <a:xfrm>
            <a:off x="4586607" y="4763272"/>
            <a:ext cx="4497355" cy="1455718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De cómo acompañar </a:t>
            </a:r>
          </a:p>
          <a:p>
            <a:pPr algn="ctr"/>
            <a:r>
              <a:rPr lang="es-ES" sz="2400" dirty="0"/>
              <a:t>en este  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</a:rPr>
              <a:t>“estar al lado de”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F353140-6E1B-4773-BF09-CC234DE8E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" y="96051"/>
            <a:ext cx="5679440" cy="1643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1330EA1-0DE0-401E-9555-35835DFD1D35}"/>
              </a:ext>
            </a:extLst>
          </p:cNvPr>
          <p:cNvSpPr txBox="1"/>
          <p:nvPr/>
        </p:nvSpPr>
        <p:spPr>
          <a:xfrm>
            <a:off x="5114026" y="108306"/>
            <a:ext cx="4604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ANTECEDENTES  </a:t>
            </a:r>
          </a:p>
          <a:p>
            <a:pPr algn="ctr"/>
            <a:r>
              <a:rPr lang="es-ES" sz="3600" b="1" dirty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CAMINAMOS</a:t>
            </a:r>
          </a:p>
        </p:txBody>
      </p:sp>
    </p:spTree>
    <p:extLst>
      <p:ext uri="{BB962C8B-B14F-4D97-AF65-F5344CB8AC3E}">
        <p14:creationId xmlns:p14="http://schemas.microsoft.com/office/powerpoint/2010/main" val="4239279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7EADD939-4D65-4582-AAE4-BA02DF4DB87C}"/>
              </a:ext>
            </a:extLst>
          </p:cNvPr>
          <p:cNvSpPr txBox="1"/>
          <p:nvPr/>
        </p:nvSpPr>
        <p:spPr>
          <a:xfrm>
            <a:off x="450448" y="1856204"/>
            <a:ext cx="2829562" cy="2047318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2000" dirty="0"/>
              <a:t>La pandemia del </a:t>
            </a:r>
            <a:r>
              <a:rPr lang="es-ES" sz="2000" dirty="0" err="1"/>
              <a:t>Covid</a:t>
            </a:r>
            <a:r>
              <a:rPr lang="es-ES" sz="2000" dirty="0"/>
              <a:t> llegó cuando todavía no nos habíamos recuperado de la crisis anterior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CFEDFE6-A665-4702-A414-8BF2F75E8519}"/>
              </a:ext>
            </a:extLst>
          </p:cNvPr>
          <p:cNvSpPr txBox="1"/>
          <p:nvPr/>
        </p:nvSpPr>
        <p:spPr>
          <a:xfrm>
            <a:off x="4907901" y="2653724"/>
            <a:ext cx="3336171" cy="1231761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Supone un </a:t>
            </a:r>
            <a:r>
              <a:rPr lang="es-ES" sz="2000" b="1" dirty="0">
                <a:solidFill>
                  <a:srgbClr val="FF0000"/>
                </a:solidFill>
              </a:rPr>
              <a:t>replanteamiento</a:t>
            </a:r>
            <a:r>
              <a:rPr lang="es-ES" sz="2000" dirty="0"/>
              <a:t> de una gran parte del trabajo de Cáritas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4" name="Flecha: doblada 3">
            <a:extLst>
              <a:ext uri="{FF2B5EF4-FFF2-40B4-BE49-F238E27FC236}">
                <a16:creationId xmlns:a16="http://schemas.microsoft.com/office/drawing/2014/main" id="{B44BF8D4-0153-B2D7-1E37-D8A587F54857}"/>
              </a:ext>
            </a:extLst>
          </p:cNvPr>
          <p:cNvSpPr/>
          <p:nvPr/>
        </p:nvSpPr>
        <p:spPr>
          <a:xfrm rot="1832807">
            <a:off x="3509084" y="1926523"/>
            <a:ext cx="1556869" cy="859207"/>
          </a:xfrm>
          <a:prstGeom prst="bentArrow">
            <a:avLst>
              <a:gd name="adj1" fmla="val 25000"/>
              <a:gd name="adj2" fmla="val 24651"/>
              <a:gd name="adj3" fmla="val 19851"/>
              <a:gd name="adj4" fmla="val 4375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D20D63-A5E6-689E-6642-81BA87A056A0}"/>
              </a:ext>
            </a:extLst>
          </p:cNvPr>
          <p:cNvSpPr txBox="1"/>
          <p:nvPr/>
        </p:nvSpPr>
        <p:spPr>
          <a:xfrm>
            <a:off x="2587090" y="4126622"/>
            <a:ext cx="3336171" cy="858500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000" dirty="0"/>
              <a:t>Gran parte de la respuesta del choque ante la </a:t>
            </a:r>
            <a:r>
              <a:rPr lang="es-ES" sz="2000" b="1" dirty="0">
                <a:solidFill>
                  <a:srgbClr val="FF0000"/>
                </a:solidFill>
              </a:rPr>
              <a:t>urgencia</a:t>
            </a:r>
          </a:p>
        </p:txBody>
      </p:sp>
      <p:sp>
        <p:nvSpPr>
          <p:cNvPr id="7" name="Flecha: doblada 6">
            <a:extLst>
              <a:ext uri="{FF2B5EF4-FFF2-40B4-BE49-F238E27FC236}">
                <a16:creationId xmlns:a16="http://schemas.microsoft.com/office/drawing/2014/main" id="{36065B25-E77C-878A-67AF-E5CA6B66BB4E}"/>
              </a:ext>
            </a:extLst>
          </p:cNvPr>
          <p:cNvSpPr/>
          <p:nvPr/>
        </p:nvSpPr>
        <p:spPr>
          <a:xfrm rot="9790882">
            <a:off x="6350169" y="3807692"/>
            <a:ext cx="1556869" cy="859207"/>
          </a:xfrm>
          <a:prstGeom prst="bentArrow">
            <a:avLst>
              <a:gd name="adj1" fmla="val 25000"/>
              <a:gd name="adj2" fmla="val 24651"/>
              <a:gd name="adj3" fmla="val 19851"/>
              <a:gd name="adj4" fmla="val 4375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DFFB8B-B729-7814-F2F7-A18462F74CB2}"/>
              </a:ext>
            </a:extLst>
          </p:cNvPr>
          <p:cNvSpPr txBox="1"/>
          <p:nvPr/>
        </p:nvSpPr>
        <p:spPr>
          <a:xfrm>
            <a:off x="872711" y="5424395"/>
            <a:ext cx="2407299" cy="858500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2000" dirty="0"/>
              <a:t>Se realizó desde las parroquias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361382D-CC8A-B817-B707-CCB7B73B5768}"/>
              </a:ext>
            </a:extLst>
          </p:cNvPr>
          <p:cNvSpPr txBox="1"/>
          <p:nvPr/>
        </p:nvSpPr>
        <p:spPr>
          <a:xfrm>
            <a:off x="4735597" y="5051134"/>
            <a:ext cx="3997607" cy="1605022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2000" dirty="0"/>
              <a:t>En </a:t>
            </a:r>
            <a:r>
              <a:rPr lang="es-ES" sz="2000" dirty="0">
                <a:solidFill>
                  <a:srgbClr val="FF0000"/>
                </a:solidFill>
              </a:rPr>
              <a:t>nuestras Acogidas parroquiales </a:t>
            </a:r>
            <a:r>
              <a:rPr lang="es-ES" sz="2000" dirty="0"/>
              <a:t>atendemos al 80 % de las personas que llegan a Cáritas</a:t>
            </a:r>
            <a:endParaRPr lang="es-ES" sz="2000" dirty="0">
              <a:solidFill>
                <a:srgbClr val="FF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2DE7C2E-69AA-4853-8B4B-B0AC5A58A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60" y="0"/>
            <a:ext cx="8887680" cy="166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52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7EADD939-4D65-4582-AAE4-BA02DF4DB87C}"/>
              </a:ext>
            </a:extLst>
          </p:cNvPr>
          <p:cNvSpPr txBox="1"/>
          <p:nvPr/>
        </p:nvSpPr>
        <p:spPr>
          <a:xfrm>
            <a:off x="1704977" y="1845634"/>
            <a:ext cx="5214993" cy="485239"/>
          </a:xfrm>
          <a:prstGeom prst="bracketPair">
            <a:avLst>
              <a:gd name="adj" fmla="val 30591"/>
            </a:avLst>
          </a:prstGeom>
          <a:noFill/>
          <a:ln w="38100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/>
              <a:t>Comunidades más frágiles y desvinculadas</a:t>
            </a:r>
          </a:p>
        </p:txBody>
      </p:sp>
      <p:sp>
        <p:nvSpPr>
          <p:cNvPr id="4" name="Flecha: doblada 3">
            <a:extLst>
              <a:ext uri="{FF2B5EF4-FFF2-40B4-BE49-F238E27FC236}">
                <a16:creationId xmlns:a16="http://schemas.microsoft.com/office/drawing/2014/main" id="{B44BF8D4-0153-B2D7-1E37-D8A587F54857}"/>
              </a:ext>
            </a:extLst>
          </p:cNvPr>
          <p:cNvSpPr/>
          <p:nvPr/>
        </p:nvSpPr>
        <p:spPr>
          <a:xfrm rot="8965055">
            <a:off x="6937197" y="2035834"/>
            <a:ext cx="861411" cy="706711"/>
          </a:xfrm>
          <a:prstGeom prst="bentArrow">
            <a:avLst>
              <a:gd name="adj1" fmla="val 25000"/>
              <a:gd name="adj2" fmla="val 24651"/>
              <a:gd name="adj3" fmla="val 19851"/>
              <a:gd name="adj4" fmla="val 4375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D20D63-A5E6-689E-6642-81BA87A056A0}"/>
              </a:ext>
            </a:extLst>
          </p:cNvPr>
          <p:cNvSpPr txBox="1"/>
          <p:nvPr/>
        </p:nvSpPr>
        <p:spPr>
          <a:xfrm>
            <a:off x="2677123" y="2476657"/>
            <a:ext cx="4149955" cy="485239"/>
          </a:xfrm>
          <a:prstGeom prst="bracketPair">
            <a:avLst>
              <a:gd name="adj" fmla="val 30591"/>
            </a:avLst>
          </a:prstGeom>
          <a:noFill/>
          <a:ln w="38100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000" dirty="0"/>
              <a:t>Deterioro de las relaciones sociales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DFFB8B-B729-7814-F2F7-A18462F74CB2}"/>
              </a:ext>
            </a:extLst>
          </p:cNvPr>
          <p:cNvSpPr txBox="1"/>
          <p:nvPr/>
        </p:nvSpPr>
        <p:spPr>
          <a:xfrm>
            <a:off x="3057204" y="4618748"/>
            <a:ext cx="2847639" cy="1978283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>
                <a:solidFill>
                  <a:srgbClr val="FF0000"/>
                </a:solidFill>
              </a:rPr>
              <a:t>Empobrecimiento</a:t>
            </a:r>
            <a:r>
              <a:rPr lang="es-ES" sz="2000"/>
              <a:t> de las comunidades parroquiales: envejecimiento y desaparición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361382D-CC8A-B817-B707-CCB7B73B5768}"/>
              </a:ext>
            </a:extLst>
          </p:cNvPr>
          <p:cNvSpPr txBox="1"/>
          <p:nvPr/>
        </p:nvSpPr>
        <p:spPr>
          <a:xfrm>
            <a:off x="5542223" y="3247860"/>
            <a:ext cx="2569710" cy="1231761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2000" dirty="0"/>
              <a:t>Se va generando un</a:t>
            </a:r>
          </a:p>
          <a:p>
            <a:pPr marL="0" indent="0" algn="ctr">
              <a:buNone/>
            </a:pPr>
            <a:r>
              <a:rPr lang="es-ES" sz="2000" dirty="0"/>
              <a:t> </a:t>
            </a:r>
            <a:r>
              <a:rPr lang="es-ES" sz="2000" dirty="0">
                <a:solidFill>
                  <a:srgbClr val="FF0000"/>
                </a:solidFill>
              </a:rPr>
              <a:t>mundo más individualizado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B75809-9E07-E5AD-DDE2-370588DC4C90}"/>
              </a:ext>
            </a:extLst>
          </p:cNvPr>
          <p:cNvSpPr txBox="1"/>
          <p:nvPr/>
        </p:nvSpPr>
        <p:spPr>
          <a:xfrm>
            <a:off x="274919" y="3228875"/>
            <a:ext cx="2654833" cy="1605022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Dificultad de </a:t>
            </a:r>
            <a:r>
              <a:rPr lang="es-ES" sz="2000" b="1" dirty="0">
                <a:solidFill>
                  <a:srgbClr val="FF0000"/>
                </a:solidFill>
              </a:rPr>
              <a:t>recuperar relaciones </a:t>
            </a:r>
            <a:r>
              <a:rPr lang="es-ES" sz="2000" dirty="0"/>
              <a:t>y vincular cuando se ha roto el vínculo</a:t>
            </a:r>
          </a:p>
        </p:txBody>
      </p:sp>
      <p:sp>
        <p:nvSpPr>
          <p:cNvPr id="13" name="Flecha: doblada 12">
            <a:extLst>
              <a:ext uri="{FF2B5EF4-FFF2-40B4-BE49-F238E27FC236}">
                <a16:creationId xmlns:a16="http://schemas.microsoft.com/office/drawing/2014/main" id="{2056DA6E-D3CD-4D3A-B505-3199DD48D449}"/>
              </a:ext>
            </a:extLst>
          </p:cNvPr>
          <p:cNvSpPr/>
          <p:nvPr/>
        </p:nvSpPr>
        <p:spPr>
          <a:xfrm rot="8965055">
            <a:off x="6560385" y="4868326"/>
            <a:ext cx="861411" cy="706711"/>
          </a:xfrm>
          <a:prstGeom prst="bentArrow">
            <a:avLst>
              <a:gd name="adj1" fmla="val 25000"/>
              <a:gd name="adj2" fmla="val 24651"/>
              <a:gd name="adj3" fmla="val 19851"/>
              <a:gd name="adj4" fmla="val 4375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Flecha: doblada 13">
            <a:extLst>
              <a:ext uri="{FF2B5EF4-FFF2-40B4-BE49-F238E27FC236}">
                <a16:creationId xmlns:a16="http://schemas.microsoft.com/office/drawing/2014/main" id="{9D470FE7-3945-425E-B37F-B20FDA48209E}"/>
              </a:ext>
            </a:extLst>
          </p:cNvPr>
          <p:cNvSpPr/>
          <p:nvPr/>
        </p:nvSpPr>
        <p:spPr>
          <a:xfrm rot="15204584">
            <a:off x="1739149" y="5119144"/>
            <a:ext cx="928197" cy="977493"/>
          </a:xfrm>
          <a:prstGeom prst="bentArrow">
            <a:avLst>
              <a:gd name="adj1" fmla="val 25000"/>
              <a:gd name="adj2" fmla="val 24651"/>
              <a:gd name="adj3" fmla="val 19851"/>
              <a:gd name="adj4" fmla="val 4375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D7F8FF4-8E38-428C-B335-635872D7B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" y="103613"/>
            <a:ext cx="8818670" cy="165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97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7EADD939-4D65-4582-AAE4-BA02DF4DB87C}"/>
              </a:ext>
            </a:extLst>
          </p:cNvPr>
          <p:cNvSpPr txBox="1"/>
          <p:nvPr/>
        </p:nvSpPr>
        <p:spPr>
          <a:xfrm>
            <a:off x="2481160" y="1694639"/>
            <a:ext cx="4973215" cy="559891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400"/>
              <a:t>Ante este nuevo cambio de época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65BE80-DF1B-44D5-A567-D53B72536FF1}"/>
              </a:ext>
            </a:extLst>
          </p:cNvPr>
          <p:cNvSpPr txBox="1"/>
          <p:nvPr/>
        </p:nvSpPr>
        <p:spPr>
          <a:xfrm>
            <a:off x="573879" y="3149054"/>
            <a:ext cx="2192694" cy="559891"/>
          </a:xfrm>
          <a:prstGeom prst="bracketPair">
            <a:avLst>
              <a:gd name="adj" fmla="val 30591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/>
              <a:t>Detenernos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C4EAC8C-34B5-49F6-9A2E-54DB67BB59F1}"/>
              </a:ext>
            </a:extLst>
          </p:cNvPr>
          <p:cNvSpPr txBox="1"/>
          <p:nvPr/>
        </p:nvSpPr>
        <p:spPr>
          <a:xfrm>
            <a:off x="3844826" y="2571459"/>
            <a:ext cx="2535654" cy="735747"/>
          </a:xfrm>
          <a:prstGeom prst="bracketPair">
            <a:avLst>
              <a:gd name="adj" fmla="val 50000"/>
            </a:avLst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NECESITAMOS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0D92DAA-B92B-450F-BABC-E56EAFE50E32}"/>
              </a:ext>
            </a:extLst>
          </p:cNvPr>
          <p:cNvSpPr txBox="1"/>
          <p:nvPr/>
        </p:nvSpPr>
        <p:spPr>
          <a:xfrm>
            <a:off x="6003961" y="3637354"/>
            <a:ext cx="2426962" cy="559891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/>
              <a:t>Escucharnos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CFEDFE6-A665-4702-A414-8BF2F75E8519}"/>
              </a:ext>
            </a:extLst>
          </p:cNvPr>
          <p:cNvSpPr txBox="1"/>
          <p:nvPr/>
        </p:nvSpPr>
        <p:spPr>
          <a:xfrm>
            <a:off x="1113294" y="4714655"/>
            <a:ext cx="1921734" cy="1605022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/>
              <a:t>Encontrarnos con el otro de igual a igual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FF63E8-B2E2-4081-C7E6-7EA8CF57F7DF}"/>
              </a:ext>
            </a:extLst>
          </p:cNvPr>
          <p:cNvSpPr txBox="1"/>
          <p:nvPr/>
        </p:nvSpPr>
        <p:spPr>
          <a:xfrm>
            <a:off x="-21701" y="140504"/>
            <a:ext cx="29391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RETOS DEL</a:t>
            </a:r>
          </a:p>
          <a:p>
            <a:pPr algn="ctr"/>
            <a:r>
              <a:rPr lang="es-ES" sz="3600" b="1" dirty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SIGLO XXI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3C6A37-07E3-1264-F178-12F0DB046F08}"/>
              </a:ext>
            </a:extLst>
          </p:cNvPr>
          <p:cNvSpPr txBox="1"/>
          <p:nvPr/>
        </p:nvSpPr>
        <p:spPr>
          <a:xfrm>
            <a:off x="4693197" y="4940339"/>
            <a:ext cx="2621529" cy="858500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/>
              <a:t>Mirarnos al espejo</a:t>
            </a:r>
          </a:p>
          <a:p>
            <a:pPr algn="ctr"/>
            <a:r>
              <a:rPr lang="es-ES" sz="2000"/>
              <a:t> de nuestro MAS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6F474B3-FA70-4CBB-B448-DBB12EFCF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652" y="-5327"/>
            <a:ext cx="5679440" cy="1643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5837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6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7EADD939-4D65-4582-AAE4-BA02DF4DB87C}"/>
              </a:ext>
            </a:extLst>
          </p:cNvPr>
          <p:cNvSpPr txBox="1"/>
          <p:nvPr/>
        </p:nvSpPr>
        <p:spPr>
          <a:xfrm>
            <a:off x="2481161" y="1694639"/>
            <a:ext cx="3873594" cy="485239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000" dirty="0"/>
              <a:t>Ante este nuevo cambio de época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0D92DAA-B92B-450F-BABC-E56EAFE50E32}"/>
              </a:ext>
            </a:extLst>
          </p:cNvPr>
          <p:cNvSpPr txBox="1"/>
          <p:nvPr/>
        </p:nvSpPr>
        <p:spPr>
          <a:xfrm>
            <a:off x="6354754" y="2529928"/>
            <a:ext cx="2426962" cy="1978283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/>
              <a:t>Potenciar alternativas y procesos que sean participativos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FF63E8-B2E2-4081-C7E6-7EA8CF57F7DF}"/>
              </a:ext>
            </a:extLst>
          </p:cNvPr>
          <p:cNvSpPr txBox="1"/>
          <p:nvPr/>
        </p:nvSpPr>
        <p:spPr>
          <a:xfrm>
            <a:off x="-85145" y="96106"/>
            <a:ext cx="29391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RETOS DEL</a:t>
            </a:r>
          </a:p>
          <a:p>
            <a:pPr algn="ctr"/>
            <a:r>
              <a:rPr lang="es-ES" sz="3600" b="1" dirty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SIGLO XXI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3C6A37-07E3-1264-F178-12F0DB046F08}"/>
              </a:ext>
            </a:extLst>
          </p:cNvPr>
          <p:cNvSpPr txBox="1"/>
          <p:nvPr/>
        </p:nvSpPr>
        <p:spPr>
          <a:xfrm>
            <a:off x="1953115" y="4875050"/>
            <a:ext cx="2857619" cy="1605022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2000" dirty="0"/>
              <a:t>Espacios de acogidas  vinculados con espacios de comunidad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287A58E-646A-D754-E029-871E302BAD99}"/>
              </a:ext>
            </a:extLst>
          </p:cNvPr>
          <p:cNvSpPr txBox="1"/>
          <p:nvPr/>
        </p:nvSpPr>
        <p:spPr>
          <a:xfrm>
            <a:off x="5135554" y="4603471"/>
            <a:ext cx="2199242" cy="1978283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2000"/>
              <a:t>Generar mayor autonomía y dignificación para las personas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1A1A4CB-F94A-43E3-ABCC-A03B4570DEEC}"/>
              </a:ext>
            </a:extLst>
          </p:cNvPr>
          <p:cNvSpPr txBox="1"/>
          <p:nvPr/>
        </p:nvSpPr>
        <p:spPr>
          <a:xfrm>
            <a:off x="197089" y="2811818"/>
            <a:ext cx="2656908" cy="1791653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Trabajar desde la Dignidad de las personas </a:t>
            </a:r>
          </a:p>
          <a:p>
            <a:pPr algn="ctr"/>
            <a:r>
              <a:rPr lang="es-ES" dirty="0"/>
              <a:t>y no desde las necesidades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9A9D48A-E355-488A-8487-93759EC72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395" y="0"/>
            <a:ext cx="5679440" cy="1643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DBC801E-19BB-43A5-9224-C2519AC11625}"/>
              </a:ext>
            </a:extLst>
          </p:cNvPr>
          <p:cNvSpPr txBox="1"/>
          <p:nvPr/>
        </p:nvSpPr>
        <p:spPr>
          <a:xfrm>
            <a:off x="3221575" y="2267822"/>
            <a:ext cx="2535654" cy="735747"/>
          </a:xfrm>
          <a:prstGeom prst="bracketPair">
            <a:avLst>
              <a:gd name="adj" fmla="val 50000"/>
            </a:avLst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NECESITAMOS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C4BAA334-64E0-4E1B-BBA1-0E04E75B2583}"/>
                  </a:ext>
                </a:extLst>
              </p14:cNvPr>
              <p14:cNvContentPartPr/>
              <p14:nvPr/>
            </p14:nvContentPartPr>
            <p14:xfrm>
              <a:off x="1553880" y="3291600"/>
              <a:ext cx="74124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C4BAA334-64E0-4E1B-BBA1-0E04E75B25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8240" y="3219960"/>
                <a:ext cx="8128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B9DEE28D-2C48-4494-B82A-0F1F70CC8DB0}"/>
                  </a:ext>
                </a:extLst>
              </p14:cNvPr>
              <p14:cNvContentPartPr/>
              <p14:nvPr/>
            </p14:nvContentPartPr>
            <p14:xfrm>
              <a:off x="883560" y="3565920"/>
              <a:ext cx="1230480" cy="1080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B9DEE28D-2C48-4494-B82A-0F1F70CC8D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7560" y="3493920"/>
                <a:ext cx="13021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D6E76EDE-6646-4D4F-A36C-5947ABB4062A}"/>
                  </a:ext>
                </a:extLst>
              </p14:cNvPr>
              <p14:cNvContentPartPr/>
              <p14:nvPr/>
            </p14:nvContentPartPr>
            <p14:xfrm>
              <a:off x="6949560" y="4286640"/>
              <a:ext cx="1560960" cy="3204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D6E76EDE-6646-4D4F-A36C-5947ABB406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13560" y="4215000"/>
                <a:ext cx="16326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B439651E-CD8E-42E1-BCAF-5EF5EC55DE9F}"/>
                  </a:ext>
                </a:extLst>
              </p14:cNvPr>
              <p14:cNvContentPartPr/>
              <p14:nvPr/>
            </p14:nvContentPartPr>
            <p14:xfrm>
              <a:off x="2580600" y="5700000"/>
              <a:ext cx="1634040" cy="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B439651E-CD8E-42E1-BCAF-5EF5EC55DE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44600" y="5628000"/>
                <a:ext cx="17056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BA3A599D-55A0-4F9C-A876-2EDB81F51119}"/>
                  </a:ext>
                </a:extLst>
              </p14:cNvPr>
              <p14:cNvContentPartPr/>
              <p14:nvPr/>
            </p14:nvContentPartPr>
            <p14:xfrm>
              <a:off x="5517120" y="5445120"/>
              <a:ext cx="1377360" cy="1080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BA3A599D-55A0-4F9C-A876-2EDB81F5111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81120" y="5373120"/>
                <a:ext cx="14490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B7468F81-84A2-486D-8909-23B64DE9F438}"/>
                  </a:ext>
                </a:extLst>
              </p14:cNvPr>
              <p14:cNvContentPartPr/>
              <p14:nvPr/>
            </p14:nvContentPartPr>
            <p14:xfrm>
              <a:off x="5628720" y="5770560"/>
              <a:ext cx="1256400" cy="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B7468F81-84A2-486D-8909-23B64DE9F43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93080" y="5698920"/>
                <a:ext cx="132804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0859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CFF63E8-B2E2-4081-C7E6-7EA8CF57F7DF}"/>
              </a:ext>
            </a:extLst>
          </p:cNvPr>
          <p:cNvSpPr txBox="1"/>
          <p:nvPr/>
        </p:nvSpPr>
        <p:spPr>
          <a:xfrm>
            <a:off x="254000" y="150954"/>
            <a:ext cx="71632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CLAVES DEL </a:t>
            </a:r>
          </a:p>
          <a:p>
            <a:pPr algn="ctr"/>
            <a:r>
              <a:rPr lang="es-ES" sz="2800" b="1" dirty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ARTE DE    ACOMPAÑAR/NOS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BDCB7FF-1B5A-79B7-42A5-1491909AF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26438">
            <a:off x="2589775" y="1442784"/>
            <a:ext cx="3374668" cy="485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87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CC4EAC8C-34B5-49F6-9A2E-54DB67BB59F1}"/>
              </a:ext>
            </a:extLst>
          </p:cNvPr>
          <p:cNvSpPr txBox="1"/>
          <p:nvPr/>
        </p:nvSpPr>
        <p:spPr>
          <a:xfrm>
            <a:off x="1562814" y="1770046"/>
            <a:ext cx="4815932" cy="669608"/>
          </a:xfrm>
          <a:prstGeom prst="bracketPair">
            <a:avLst>
              <a:gd name="adj" fmla="val 22817"/>
            </a:avLst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Acompañar NO 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CFEDFE6-A665-4702-A414-8BF2F75E8519}"/>
              </a:ext>
            </a:extLst>
          </p:cNvPr>
          <p:cNvSpPr txBox="1"/>
          <p:nvPr/>
        </p:nvSpPr>
        <p:spPr>
          <a:xfrm>
            <a:off x="3835621" y="3068091"/>
            <a:ext cx="1858297" cy="783848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/>
              <a:t>Realizar un seguimiento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FF63E8-B2E2-4081-C7E6-7EA8CF57F7DF}"/>
              </a:ext>
            </a:extLst>
          </p:cNvPr>
          <p:cNvSpPr txBox="1"/>
          <p:nvPr/>
        </p:nvSpPr>
        <p:spPr>
          <a:xfrm>
            <a:off x="254000" y="150954"/>
            <a:ext cx="71632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CLAVES DEL </a:t>
            </a:r>
          </a:p>
          <a:p>
            <a:pPr algn="ctr"/>
            <a:r>
              <a:rPr lang="es-ES" sz="2800" b="1" dirty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ARTE DE    ACOMPAÑAR/NOS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3C6A37-07E3-1264-F178-12F0DB046F08}"/>
              </a:ext>
            </a:extLst>
          </p:cNvPr>
          <p:cNvSpPr txBox="1"/>
          <p:nvPr/>
        </p:nvSpPr>
        <p:spPr>
          <a:xfrm>
            <a:off x="834806" y="4414069"/>
            <a:ext cx="2341985" cy="447913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dirty="0"/>
              <a:t>Aconsejar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BDCB7FF-1B5A-79B7-42A5-1491909AF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26438">
            <a:off x="7188449" y="21964"/>
            <a:ext cx="1540527" cy="221460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E74802A-480F-D78E-8A3E-1AF8B30E2DBA}"/>
              </a:ext>
            </a:extLst>
          </p:cNvPr>
          <p:cNvSpPr txBox="1"/>
          <p:nvPr/>
        </p:nvSpPr>
        <p:spPr>
          <a:xfrm>
            <a:off x="458422" y="2798198"/>
            <a:ext cx="2341985" cy="908864"/>
          </a:xfrm>
          <a:prstGeom prst="bracketPair">
            <a:avLst>
              <a:gd name="adj" fmla="val 50000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/>
              <a:t>Establecer una relación terapéutica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2F62D83-6C7A-AB4E-639D-23318F781FA6}"/>
              </a:ext>
            </a:extLst>
          </p:cNvPr>
          <p:cNvSpPr txBox="1"/>
          <p:nvPr/>
        </p:nvSpPr>
        <p:spPr>
          <a:xfrm>
            <a:off x="6617565" y="3053702"/>
            <a:ext cx="1858297" cy="447913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/>
              <a:t>Dirigir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FC787D-B575-31E5-11F0-0694CC4D3E24}"/>
              </a:ext>
            </a:extLst>
          </p:cNvPr>
          <p:cNvSpPr txBox="1"/>
          <p:nvPr/>
        </p:nvSpPr>
        <p:spPr>
          <a:xfrm>
            <a:off x="3960620" y="4424387"/>
            <a:ext cx="2341985" cy="783848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dirty="0"/>
              <a:t>Decidir sobre su situación o proceso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866487-8BD9-3F65-3C11-92E4DA1A0C04}"/>
              </a:ext>
            </a:extLst>
          </p:cNvPr>
          <p:cNvSpPr txBox="1"/>
          <p:nvPr/>
        </p:nvSpPr>
        <p:spPr>
          <a:xfrm>
            <a:off x="6617565" y="4246101"/>
            <a:ext cx="2341985" cy="783848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/>
              <a:t>Aplicación sin alma de una técnica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298D026-BFDB-7843-263A-96066197AE43}"/>
              </a:ext>
            </a:extLst>
          </p:cNvPr>
          <p:cNvSpPr txBox="1"/>
          <p:nvPr/>
        </p:nvSpPr>
        <p:spPr>
          <a:xfrm>
            <a:off x="2953967" y="5826354"/>
            <a:ext cx="2341985" cy="447913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dirty="0"/>
              <a:t>Una tutela</a:t>
            </a:r>
          </a:p>
        </p:txBody>
      </p:sp>
    </p:spTree>
    <p:extLst>
      <p:ext uri="{BB962C8B-B14F-4D97-AF65-F5344CB8AC3E}">
        <p14:creationId xmlns:p14="http://schemas.microsoft.com/office/powerpoint/2010/main" val="1031943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9" grpId="0" animBg="1"/>
      <p:bldP spid="8" grpId="0" animBg="1"/>
      <p:bldP spid="7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CC4EAC8C-34B5-49F6-9A2E-54DB67BB59F1}"/>
              </a:ext>
            </a:extLst>
          </p:cNvPr>
          <p:cNvSpPr txBox="1"/>
          <p:nvPr/>
        </p:nvSpPr>
        <p:spPr>
          <a:xfrm>
            <a:off x="3044711" y="1758969"/>
            <a:ext cx="3700176" cy="669608"/>
          </a:xfrm>
          <a:prstGeom prst="bracketPair">
            <a:avLst>
              <a:gd name="adj" fmla="val 22817"/>
            </a:avLst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Acompañar SÍ 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CFEDFE6-A665-4702-A414-8BF2F75E8519}"/>
              </a:ext>
            </a:extLst>
          </p:cNvPr>
          <p:cNvSpPr txBox="1"/>
          <p:nvPr/>
        </p:nvSpPr>
        <p:spPr>
          <a:xfrm>
            <a:off x="2367496" y="3911104"/>
            <a:ext cx="1858297" cy="1119783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dirty="0"/>
              <a:t>Ir al lado, compartir un camino común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FF63E8-B2E2-4081-C7E6-7EA8CF57F7DF}"/>
              </a:ext>
            </a:extLst>
          </p:cNvPr>
          <p:cNvSpPr txBox="1"/>
          <p:nvPr/>
        </p:nvSpPr>
        <p:spPr>
          <a:xfrm>
            <a:off x="892285" y="134491"/>
            <a:ext cx="64012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CLAVES DEL</a:t>
            </a:r>
          </a:p>
          <a:p>
            <a:pPr algn="ctr"/>
            <a:r>
              <a:rPr lang="es-ES" sz="3200" b="1" dirty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ARTE DE  ACOMPAÑAR/NOS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BDCB7FF-1B5A-79B7-42A5-1491909AF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26438">
            <a:off x="7384615" y="-201"/>
            <a:ext cx="1303330" cy="18736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E74802A-480F-D78E-8A3E-1AF8B30E2DBA}"/>
              </a:ext>
            </a:extLst>
          </p:cNvPr>
          <p:cNvSpPr txBox="1"/>
          <p:nvPr/>
        </p:nvSpPr>
        <p:spPr>
          <a:xfrm>
            <a:off x="458422" y="2415613"/>
            <a:ext cx="2341985" cy="1298377"/>
          </a:xfrm>
          <a:prstGeom prst="bracketPair">
            <a:avLst>
              <a:gd name="adj" fmla="val 50000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dirty="0"/>
              <a:t>Establecer una relación vital entre las personas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2F62D83-6C7A-AB4E-639D-23318F781FA6}"/>
              </a:ext>
            </a:extLst>
          </p:cNvPr>
          <p:cNvSpPr txBox="1"/>
          <p:nvPr/>
        </p:nvSpPr>
        <p:spPr>
          <a:xfrm>
            <a:off x="6626847" y="2746261"/>
            <a:ext cx="1858297" cy="1119783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dirty="0"/>
              <a:t>Estar en una relación horizontal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FC787D-B575-31E5-11F0-0694CC4D3E24}"/>
              </a:ext>
            </a:extLst>
          </p:cNvPr>
          <p:cNvSpPr txBox="1"/>
          <p:nvPr/>
        </p:nvSpPr>
        <p:spPr>
          <a:xfrm>
            <a:off x="1003946" y="5472921"/>
            <a:ext cx="2341985" cy="1119783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dirty="0"/>
              <a:t>Orientar, motivar, ofrecer nuevas perspectivas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866487-8BD9-3F65-3C11-92E4DA1A0C04}"/>
              </a:ext>
            </a:extLst>
          </p:cNvPr>
          <p:cNvSpPr txBox="1"/>
          <p:nvPr/>
        </p:nvSpPr>
        <p:spPr>
          <a:xfrm>
            <a:off x="6238815" y="5640888"/>
            <a:ext cx="2109424" cy="783848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dirty="0"/>
              <a:t>Es más un arte que una técnica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52E656B-B86C-2434-3934-ACDE8A56F591}"/>
              </a:ext>
            </a:extLst>
          </p:cNvPr>
          <p:cNvSpPr txBox="1"/>
          <p:nvPr/>
        </p:nvSpPr>
        <p:spPr>
          <a:xfrm>
            <a:off x="4894799" y="3713990"/>
            <a:ext cx="1650871" cy="1119783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dirty="0"/>
              <a:t>Abrir la mirada</a:t>
            </a:r>
          </a:p>
          <a:p>
            <a:pPr marL="0" indent="0" algn="ctr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8172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DABE5BE-2A27-4B76-BD38-F8F7F551F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048" y="2344317"/>
            <a:ext cx="4528629" cy="452862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5C49283-B716-4EB2-BB10-82455093D699}"/>
              </a:ext>
            </a:extLst>
          </p:cNvPr>
          <p:cNvSpPr txBox="1"/>
          <p:nvPr/>
        </p:nvSpPr>
        <p:spPr>
          <a:xfrm>
            <a:off x="1240264" y="5125461"/>
            <a:ext cx="5459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1- “Caminamos : estrategia </a:t>
            </a:r>
          </a:p>
          <a:p>
            <a:r>
              <a:rPr lang="es-E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                   confederal”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1EC1A36-7FA8-47CC-A654-A54CC4A6F0CD}"/>
              </a:ext>
            </a:extLst>
          </p:cNvPr>
          <p:cNvSpPr txBox="1"/>
          <p:nvPr/>
        </p:nvSpPr>
        <p:spPr>
          <a:xfrm>
            <a:off x="508000" y="3928842"/>
            <a:ext cx="5287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2- Que tiene sus ANTECEDENTES y PILARES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ACFA416-2C07-40FD-9C66-A1459DAE0BF9}"/>
              </a:ext>
            </a:extLst>
          </p:cNvPr>
          <p:cNvSpPr txBox="1"/>
          <p:nvPr/>
        </p:nvSpPr>
        <p:spPr>
          <a:xfrm>
            <a:off x="1693544" y="2957121"/>
            <a:ext cx="4057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3- INDICADORES para caminar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C989DDD-7227-43F9-8CA2-CBE405EDCBF3}"/>
              </a:ext>
            </a:extLst>
          </p:cNvPr>
          <p:cNvSpPr txBox="1"/>
          <p:nvPr/>
        </p:nvSpPr>
        <p:spPr>
          <a:xfrm>
            <a:off x="1693544" y="2344317"/>
            <a:ext cx="5134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4- </a:t>
            </a:r>
            <a:r>
              <a:rPr lang="es-ES" sz="2800" b="1" dirty="0" err="1">
                <a:solidFill>
                  <a:srgbClr val="C00000"/>
                </a:solidFill>
                <a:latin typeface="Candara" panose="020E0502030303020204" pitchFamily="34" charset="0"/>
              </a:rPr>
              <a:t>Construímos</a:t>
            </a:r>
            <a:r>
              <a:rPr lang="es-E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 lo nuestro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560E9B4-6F1C-480D-B4AE-7EBAF4A40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8103">
            <a:off x="6098688" y="265422"/>
            <a:ext cx="2703535" cy="203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55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CC4EAC8C-34B5-49F6-9A2E-54DB67BB59F1}"/>
              </a:ext>
            </a:extLst>
          </p:cNvPr>
          <p:cNvSpPr txBox="1"/>
          <p:nvPr/>
        </p:nvSpPr>
        <p:spPr>
          <a:xfrm>
            <a:off x="3928689" y="1517304"/>
            <a:ext cx="4815932" cy="810578"/>
          </a:xfrm>
          <a:prstGeom prst="bracketPair">
            <a:avLst>
              <a:gd name="adj" fmla="val 2281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/>
              <a:t>Este documento nos adentra a estar presentes en las situaciones de dolor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0D92DAA-B92B-450F-BABC-E56EAFE50E32}"/>
              </a:ext>
            </a:extLst>
          </p:cNvPr>
          <p:cNvSpPr txBox="1"/>
          <p:nvPr/>
        </p:nvSpPr>
        <p:spPr>
          <a:xfrm>
            <a:off x="6676804" y="5214993"/>
            <a:ext cx="1800808" cy="1119783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ES"/>
              <a:t>El arte de estar cerca de la otra persona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CFEDFE6-A665-4702-A414-8BF2F75E8519}"/>
              </a:ext>
            </a:extLst>
          </p:cNvPr>
          <p:cNvSpPr txBox="1"/>
          <p:nvPr/>
        </p:nvSpPr>
        <p:spPr>
          <a:xfrm>
            <a:off x="1566792" y="5114376"/>
            <a:ext cx="1565797" cy="1119783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r>
              <a:rPr lang="es-ES"/>
              <a:t>Desde una escucha profunda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FF63E8-B2E2-4081-C7E6-7EA8CF57F7DF}"/>
              </a:ext>
            </a:extLst>
          </p:cNvPr>
          <p:cNvSpPr txBox="1"/>
          <p:nvPr/>
        </p:nvSpPr>
        <p:spPr>
          <a:xfrm>
            <a:off x="3928689" y="252982"/>
            <a:ext cx="54962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CLAVES DEL</a:t>
            </a:r>
          </a:p>
          <a:p>
            <a:pPr algn="ctr"/>
            <a:r>
              <a:rPr lang="es-ES" sz="3200" b="1" dirty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ARTE DE ACOGER/NOS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458BA7A-D236-F329-A75B-11BC9E77E301}"/>
              </a:ext>
            </a:extLst>
          </p:cNvPr>
          <p:cNvSpPr txBox="1"/>
          <p:nvPr/>
        </p:nvSpPr>
        <p:spPr>
          <a:xfrm>
            <a:off x="5531911" y="3827805"/>
            <a:ext cx="2789852" cy="783848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ES"/>
              <a:t>De salir al encuentro y encontrarnos de corazón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7782103-EF1C-00FA-AE22-C642E11BC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0513">
            <a:off x="524830" y="171383"/>
            <a:ext cx="1541742" cy="206665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4DF2C6A-05C9-4DB0-98DF-96849F83E940}"/>
              </a:ext>
            </a:extLst>
          </p:cNvPr>
          <p:cNvSpPr txBox="1"/>
          <p:nvPr/>
        </p:nvSpPr>
        <p:spPr>
          <a:xfrm>
            <a:off x="822237" y="2661759"/>
            <a:ext cx="4141305" cy="1605022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Las personas acompañamos y somos acompañadas al</a:t>
            </a:r>
          </a:p>
          <a:p>
            <a:pPr algn="ctr"/>
            <a:r>
              <a:rPr lang="es-ES" sz="2000" dirty="0"/>
              <a:t>mismo tiempo por quienes acompañamos</a:t>
            </a:r>
          </a:p>
        </p:txBody>
      </p:sp>
    </p:spTree>
    <p:extLst>
      <p:ext uri="{BB962C8B-B14F-4D97-AF65-F5344CB8AC3E}">
        <p14:creationId xmlns:p14="http://schemas.microsoft.com/office/powerpoint/2010/main" val="3262080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2CFEDFE6-A665-4702-A414-8BF2F75E8519}"/>
              </a:ext>
            </a:extLst>
          </p:cNvPr>
          <p:cNvSpPr txBox="1"/>
          <p:nvPr/>
        </p:nvSpPr>
        <p:spPr>
          <a:xfrm>
            <a:off x="6075206" y="3165934"/>
            <a:ext cx="2367099" cy="783848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DÓNDE</a:t>
            </a:r>
            <a:r>
              <a:rPr lang="es-ES" dirty="0"/>
              <a:t>: El lugar y </a:t>
            </a:r>
          </a:p>
          <a:p>
            <a:r>
              <a:rPr lang="es-ES" dirty="0"/>
              <a:t>los espacios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3C6A37-07E3-1264-F178-12F0DB046F08}"/>
              </a:ext>
            </a:extLst>
          </p:cNvPr>
          <p:cNvSpPr txBox="1"/>
          <p:nvPr/>
        </p:nvSpPr>
        <p:spPr>
          <a:xfrm>
            <a:off x="914400" y="4448468"/>
            <a:ext cx="2952905" cy="858500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s-ES" sz="2000" b="1" dirty="0"/>
              <a:t>CUÁNDO</a:t>
            </a:r>
            <a:r>
              <a:rPr lang="es-ES" sz="2000" dirty="0"/>
              <a:t>: Los tiempos necesarios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5308EB8-413F-C348-F328-02BB8EE81A88}"/>
              </a:ext>
            </a:extLst>
          </p:cNvPr>
          <p:cNvSpPr txBox="1"/>
          <p:nvPr/>
        </p:nvSpPr>
        <p:spPr>
          <a:xfrm>
            <a:off x="4765355" y="1516937"/>
            <a:ext cx="4063923" cy="810578"/>
          </a:xfrm>
          <a:prstGeom prst="bracketPair">
            <a:avLst>
              <a:gd name="adj" fmla="val 2281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/>
              <a:t>¿Qué necesitamos para estar cerca de la otra persona?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5F60075-BBCA-E2A5-223D-941B686D50FF}"/>
              </a:ext>
            </a:extLst>
          </p:cNvPr>
          <p:cNvSpPr txBox="1"/>
          <p:nvPr/>
        </p:nvSpPr>
        <p:spPr>
          <a:xfrm>
            <a:off x="557363" y="2905595"/>
            <a:ext cx="2857619" cy="858500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QUIÉN</a:t>
            </a:r>
            <a:r>
              <a:rPr lang="es-ES" sz="2000" dirty="0"/>
              <a:t>: Personas con un talante y en equipo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2A7D14-1E3F-D9C7-5980-B3A3C1B5EA9B}"/>
              </a:ext>
            </a:extLst>
          </p:cNvPr>
          <p:cNvSpPr txBox="1"/>
          <p:nvPr/>
        </p:nvSpPr>
        <p:spPr>
          <a:xfrm>
            <a:off x="4971896" y="4725182"/>
            <a:ext cx="2857619" cy="1231761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CÓMO</a:t>
            </a:r>
            <a:r>
              <a:rPr lang="es-ES" sz="2000" dirty="0"/>
              <a:t>: El consenso de criterios y los tipos de relación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D09718A-D4AE-4F15-B359-396C96153666}"/>
              </a:ext>
            </a:extLst>
          </p:cNvPr>
          <p:cNvSpPr txBox="1"/>
          <p:nvPr/>
        </p:nvSpPr>
        <p:spPr>
          <a:xfrm>
            <a:off x="3928689" y="252982"/>
            <a:ext cx="54962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CLAVES DEL</a:t>
            </a:r>
          </a:p>
          <a:p>
            <a:pPr algn="ctr"/>
            <a:r>
              <a:rPr lang="es-ES" sz="3200" b="1" dirty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ARTE DE ACOGER/NOS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A1D5316-2871-4F68-B75E-46BB4384E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0513">
            <a:off x="524830" y="171383"/>
            <a:ext cx="1541742" cy="206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1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2CFEDFE6-A665-4702-A414-8BF2F75E8519}"/>
              </a:ext>
            </a:extLst>
          </p:cNvPr>
          <p:cNvSpPr txBox="1"/>
          <p:nvPr/>
        </p:nvSpPr>
        <p:spPr>
          <a:xfrm>
            <a:off x="6982359" y="2689434"/>
            <a:ext cx="1691148" cy="447913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r>
              <a:rPr lang="es-ES" i="1"/>
              <a:t>Ser un apoyo</a:t>
            </a:r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3C6A37-07E3-1264-F178-12F0DB046F08}"/>
              </a:ext>
            </a:extLst>
          </p:cNvPr>
          <p:cNvSpPr txBox="1"/>
          <p:nvPr/>
        </p:nvSpPr>
        <p:spPr>
          <a:xfrm>
            <a:off x="672822" y="4747516"/>
            <a:ext cx="2728300" cy="858500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lvl="1" algn="ctr"/>
            <a:r>
              <a:rPr lang="es-ES" sz="2000" i="1" dirty="0"/>
              <a:t>Mostrar nuevos horizontes</a:t>
            </a:r>
            <a:endParaRPr lang="es-ES" sz="20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5F60075-BBCA-E2A5-223D-941B686D50FF}"/>
              </a:ext>
            </a:extLst>
          </p:cNvPr>
          <p:cNvSpPr txBox="1"/>
          <p:nvPr/>
        </p:nvSpPr>
        <p:spPr>
          <a:xfrm>
            <a:off x="608163" y="2913391"/>
            <a:ext cx="2857619" cy="858500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/>
              <a:t>No tanto dar: cómo darnos</a:t>
            </a:r>
            <a:endParaRPr lang="es-ES" sz="2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2A7D14-1E3F-D9C7-5980-B3A3C1B5EA9B}"/>
              </a:ext>
            </a:extLst>
          </p:cNvPr>
          <p:cNvSpPr txBox="1"/>
          <p:nvPr/>
        </p:nvSpPr>
        <p:spPr>
          <a:xfrm>
            <a:off x="4572000" y="3444240"/>
            <a:ext cx="2857619" cy="858500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/>
              <a:t>Tomar conciencia de qué le está pasando</a:t>
            </a:r>
            <a:endParaRPr lang="es-ES" sz="2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6D1D30-B090-628C-4835-F8B80171D776}"/>
              </a:ext>
            </a:extLst>
          </p:cNvPr>
          <p:cNvSpPr txBox="1"/>
          <p:nvPr/>
        </p:nvSpPr>
        <p:spPr>
          <a:xfrm>
            <a:off x="4771273" y="1330200"/>
            <a:ext cx="4047512" cy="810578"/>
          </a:xfrm>
          <a:prstGeom prst="bracketPair">
            <a:avLst>
              <a:gd name="adj" fmla="val 2281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/>
              <a:t>¿Qué podemos ofrecer en nuestro encuentro con la otra persona?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A20DFD-A9E5-624F-78FF-F08308836738}"/>
              </a:ext>
            </a:extLst>
          </p:cNvPr>
          <p:cNvSpPr txBox="1"/>
          <p:nvPr/>
        </p:nvSpPr>
        <p:spPr>
          <a:xfrm>
            <a:off x="5554086" y="5197846"/>
            <a:ext cx="3274859" cy="858500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lvl="1" algn="ctr"/>
            <a:r>
              <a:rPr lang="es-ES" sz="2000" i="1"/>
              <a:t>Crear clima de confianza</a:t>
            </a:r>
            <a:endParaRPr lang="es-ES" sz="200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088B8A4-A62B-4BA1-AB82-2E5288B2A6D1}"/>
              </a:ext>
            </a:extLst>
          </p:cNvPr>
          <p:cNvSpPr txBox="1"/>
          <p:nvPr/>
        </p:nvSpPr>
        <p:spPr>
          <a:xfrm>
            <a:off x="3928689" y="252982"/>
            <a:ext cx="54962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CLAVES DEL</a:t>
            </a:r>
          </a:p>
          <a:p>
            <a:pPr algn="ctr"/>
            <a:r>
              <a:rPr lang="es-ES" sz="3200" b="1" dirty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ARTE DE ACOGER/NOS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806C63F-50CD-42B5-8CBF-FAD94DEDA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0513">
            <a:off x="524830" y="171383"/>
            <a:ext cx="1541742" cy="206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41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DABE5BE-2A27-4B76-BD38-F8F7F551F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048" y="2344317"/>
            <a:ext cx="4528629" cy="452862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5C49283-B716-4EB2-BB10-82455093D699}"/>
              </a:ext>
            </a:extLst>
          </p:cNvPr>
          <p:cNvSpPr txBox="1"/>
          <p:nvPr/>
        </p:nvSpPr>
        <p:spPr>
          <a:xfrm>
            <a:off x="1240264" y="5125461"/>
            <a:ext cx="5459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1- “Caminamos : estrategia </a:t>
            </a:r>
          </a:p>
          <a:p>
            <a:r>
              <a:rPr lang="es-E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                   confederal”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1EC1A36-7FA8-47CC-A654-A54CC4A6F0CD}"/>
              </a:ext>
            </a:extLst>
          </p:cNvPr>
          <p:cNvSpPr txBox="1"/>
          <p:nvPr/>
        </p:nvSpPr>
        <p:spPr>
          <a:xfrm>
            <a:off x="508000" y="3928842"/>
            <a:ext cx="5287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2- Que tiene sus ANTECEDENTES y PILARES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ACFA416-2C07-40FD-9C66-A1459DAE0BF9}"/>
              </a:ext>
            </a:extLst>
          </p:cNvPr>
          <p:cNvSpPr txBox="1"/>
          <p:nvPr/>
        </p:nvSpPr>
        <p:spPr>
          <a:xfrm>
            <a:off x="1693544" y="2957121"/>
            <a:ext cx="4057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3- INDICADORES para caminar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C989DDD-7227-43F9-8CA2-CBE405EDCBF3}"/>
              </a:ext>
            </a:extLst>
          </p:cNvPr>
          <p:cNvSpPr txBox="1"/>
          <p:nvPr/>
        </p:nvSpPr>
        <p:spPr>
          <a:xfrm>
            <a:off x="1637428" y="2120904"/>
            <a:ext cx="5134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4- </a:t>
            </a:r>
            <a:r>
              <a:rPr lang="es-ES" sz="2800" b="1" dirty="0" err="1">
                <a:solidFill>
                  <a:srgbClr val="C00000"/>
                </a:solidFill>
                <a:latin typeface="Candara" panose="020E0502030303020204" pitchFamily="34" charset="0"/>
              </a:rPr>
              <a:t>Construímos</a:t>
            </a:r>
            <a:r>
              <a:rPr lang="es-E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 lo nuestro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560E9B4-6F1C-480D-B4AE-7EBAF4A40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8103">
            <a:off x="6098688" y="265422"/>
            <a:ext cx="2703535" cy="203517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6814967-8183-4B7D-BE2B-7DFA6967AE08}"/>
              </a:ext>
            </a:extLst>
          </p:cNvPr>
          <p:cNvSpPr txBox="1"/>
          <p:nvPr/>
        </p:nvSpPr>
        <p:spPr>
          <a:xfrm>
            <a:off x="1637428" y="2747320"/>
            <a:ext cx="4157720" cy="1200329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67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unión De Negocios De Dibujos Animados Tomando Un Café En Una Mesa  Mientras Que Sonríen Y Charlan Junto Con Una Tableta Y Móvil Delante De  Ellos Sobre Un Fondo Blanco Fotos, Retratos,">
            <a:extLst>
              <a:ext uri="{FF2B5EF4-FFF2-40B4-BE49-F238E27FC236}">
                <a16:creationId xmlns:a16="http://schemas.microsoft.com/office/drawing/2014/main" id="{D70F8FDB-75E3-4D16-A1E2-293D47477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110" y="257175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C366D2C-DFA4-4E8B-8632-E8541099524B}"/>
              </a:ext>
            </a:extLst>
          </p:cNvPr>
          <p:cNvSpPr txBox="1"/>
          <p:nvPr/>
        </p:nvSpPr>
        <p:spPr>
          <a:xfrm>
            <a:off x="365760" y="1668195"/>
            <a:ext cx="2631440" cy="783193"/>
          </a:xfrm>
          <a:prstGeom prst="wedgeRoundRectCallout">
            <a:avLst>
              <a:gd name="adj1" fmla="val 51731"/>
              <a:gd name="adj2" fmla="val 24411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y  !</a:t>
            </a:r>
            <a:r>
              <a:rPr lang="es-ES" sz="2000" dirty="0">
                <a:latin typeface="Comic Sans MS" panose="030F0702030302020204" pitchFamily="66" charset="0"/>
              </a:rPr>
              <a:t>Acompañar pequeños cambios </a:t>
            </a:r>
            <a:r>
              <a:rPr lang="es-ES" dirty="0"/>
              <a:t>!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BCDA71B-0201-45B1-878F-04C17D35411D}"/>
              </a:ext>
            </a:extLst>
          </p:cNvPr>
          <p:cNvSpPr txBox="1"/>
          <p:nvPr/>
        </p:nvSpPr>
        <p:spPr>
          <a:xfrm>
            <a:off x="3515994" y="801870"/>
            <a:ext cx="3281046" cy="783193"/>
          </a:xfrm>
          <a:prstGeom prst="wedgeRoundRectCallout">
            <a:avLst>
              <a:gd name="adj1" fmla="val -20209"/>
              <a:gd name="adj2" fmla="val 148265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i="1" dirty="0">
                <a:latin typeface="Comic Sans MS" panose="030F0702030302020204" pitchFamily="66" charset="0"/>
              </a:rPr>
              <a:t>¡ Necesitamos impulsar procesos de tránsito !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2F92D15-4CEF-457C-B46A-9960D9FFA35E}"/>
              </a:ext>
            </a:extLst>
          </p:cNvPr>
          <p:cNvSpPr txBox="1"/>
          <p:nvPr/>
        </p:nvSpPr>
        <p:spPr>
          <a:xfrm>
            <a:off x="5491480" y="2040234"/>
            <a:ext cx="3444240" cy="1123712"/>
          </a:xfrm>
          <a:prstGeom prst="wedgeRoundRectCallout">
            <a:avLst>
              <a:gd name="adj1" fmla="val -72455"/>
              <a:gd name="adj2" fmla="val 6960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sz="2000" i="1" dirty="0">
                <a:latin typeface="Comic Sans MS" panose="030F0702030302020204" pitchFamily="66" charset="0"/>
              </a:rPr>
              <a:t>Pero es necesario proponer una metodología de trabajo. </a:t>
            </a:r>
            <a:endParaRPr lang="es-ES" i="1" dirty="0"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021DE7-B71F-4C69-A1A9-24E9FCB941CD}"/>
              </a:ext>
            </a:extLst>
          </p:cNvPr>
          <p:cNvSpPr txBox="1"/>
          <p:nvPr/>
        </p:nvSpPr>
        <p:spPr>
          <a:xfrm>
            <a:off x="1778000" y="6350000"/>
            <a:ext cx="6085840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Grupo de Acogida y Acompañamiento en la comunidad. NTM</a:t>
            </a:r>
          </a:p>
        </p:txBody>
      </p:sp>
    </p:spTree>
    <p:extLst>
      <p:ext uri="{BB962C8B-B14F-4D97-AF65-F5344CB8AC3E}">
        <p14:creationId xmlns:p14="http://schemas.microsoft.com/office/powerpoint/2010/main" val="171798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/>
            <a:extLst>
              <a:ext uri="{FF2B5EF4-FFF2-40B4-BE49-F238E27FC236}">
                <a16:creationId xmlns:a16="http://schemas.microsoft.com/office/drawing/2014/main" id="{CC13945F-810B-48F3-87EC-129DE1B3B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3" y="1036897"/>
            <a:ext cx="8839193" cy="478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51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A2239D-9F4E-4F2D-953F-222492EB4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1" y="506682"/>
            <a:ext cx="9469120" cy="605219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7137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7EADD939-4D65-4582-AAE4-BA02DF4DB87C}"/>
              </a:ext>
            </a:extLst>
          </p:cNvPr>
          <p:cNvSpPr txBox="1"/>
          <p:nvPr/>
        </p:nvSpPr>
        <p:spPr>
          <a:xfrm>
            <a:off x="355600" y="642628"/>
            <a:ext cx="2976880" cy="1021556"/>
          </a:xfrm>
          <a:prstGeom prst="bracketPair">
            <a:avLst>
              <a:gd name="adj" fmla="val 30591"/>
            </a:avLst>
          </a:prstGeom>
          <a:solidFill>
            <a:schemeClr val="bg1"/>
          </a:solidFill>
          <a:ln w="57150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Segoe Print" panose="02000600000000000000" pitchFamily="2" charset="0"/>
              </a:rPr>
              <a:t>HORIZONTAL : </a:t>
            </a:r>
          </a:p>
          <a:p>
            <a:pPr algn="ctr"/>
            <a:endParaRPr lang="es-ES" b="1" dirty="0">
              <a:latin typeface="Segoe Print" panose="02000600000000000000" pitchFamily="2" charset="0"/>
            </a:endParaRPr>
          </a:p>
          <a:p>
            <a:pPr algn="ctr"/>
            <a:r>
              <a:rPr lang="es-ES" b="1" dirty="0">
                <a:latin typeface="Segoe Print" panose="02000600000000000000" pitchFamily="2" charset="0"/>
              </a:rPr>
              <a:t>De IGUAL a IGUAL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65BE80-DF1B-44D5-A567-D53B72536FF1}"/>
              </a:ext>
            </a:extLst>
          </p:cNvPr>
          <p:cNvSpPr txBox="1"/>
          <p:nvPr/>
        </p:nvSpPr>
        <p:spPr>
          <a:xfrm>
            <a:off x="355600" y="2246331"/>
            <a:ext cx="2976880" cy="1077791"/>
          </a:xfrm>
          <a:prstGeom prst="bracketPair">
            <a:avLst>
              <a:gd name="adj" fmla="val 30591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latin typeface="Segoe Print" panose="02000600000000000000" pitchFamily="2" charset="0"/>
              </a:rPr>
              <a:t>Otras NECESIDADES NO MATERIALES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C4EAC8C-34B5-49F6-9A2E-54DB67BB59F1}"/>
              </a:ext>
            </a:extLst>
          </p:cNvPr>
          <p:cNvSpPr txBox="1"/>
          <p:nvPr/>
        </p:nvSpPr>
        <p:spPr>
          <a:xfrm>
            <a:off x="5196564" y="791019"/>
            <a:ext cx="2976880" cy="1581693"/>
          </a:xfrm>
          <a:prstGeom prst="bracketPair">
            <a:avLst>
              <a:gd name="adj" fmla="val 30591"/>
            </a:avLst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latin typeface="Segoe Print" panose="02000600000000000000" pitchFamily="2" charset="0"/>
              </a:rPr>
              <a:t>Las CAPACIDADES </a:t>
            </a:r>
          </a:p>
          <a:p>
            <a:pPr algn="ctr">
              <a:lnSpc>
                <a:spcPct val="150000"/>
              </a:lnSpc>
            </a:pPr>
            <a:r>
              <a:rPr lang="es-ES" b="1" dirty="0">
                <a:latin typeface="Segoe Print" panose="02000600000000000000" pitchFamily="2" charset="0"/>
              </a:rPr>
              <a:t>La PARTICIPACIÓN ACTIVA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0D92DAA-B92B-450F-BABC-E56EAFE50E32}"/>
              </a:ext>
            </a:extLst>
          </p:cNvPr>
          <p:cNvSpPr txBox="1"/>
          <p:nvPr/>
        </p:nvSpPr>
        <p:spPr>
          <a:xfrm>
            <a:off x="5921634" y="3246933"/>
            <a:ext cx="2814320" cy="573889"/>
          </a:xfrm>
          <a:prstGeom prst="bracketPair">
            <a:avLst>
              <a:gd name="adj" fmla="val 30591"/>
            </a:avLst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latin typeface="Segoe Print" panose="02000600000000000000" pitchFamily="2" charset="0"/>
              </a:rPr>
              <a:t>Un PROCESO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CFEDFE6-A665-4702-A414-8BF2F75E8519}"/>
              </a:ext>
            </a:extLst>
          </p:cNvPr>
          <p:cNvSpPr txBox="1"/>
          <p:nvPr/>
        </p:nvSpPr>
        <p:spPr>
          <a:xfrm>
            <a:off x="5759074" y="4805643"/>
            <a:ext cx="2976880" cy="1077791"/>
          </a:xfrm>
          <a:prstGeom prst="bracketPair">
            <a:avLst>
              <a:gd name="adj" fmla="val 30591"/>
            </a:avLst>
          </a:prstGeom>
          <a:noFill/>
          <a:ln w="57150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latin typeface="Segoe Print" panose="02000600000000000000" pitchFamily="2" charset="0"/>
              </a:rPr>
              <a:t>Espacios GRUPALES , COMUNITARIOS</a:t>
            </a:r>
          </a:p>
        </p:txBody>
      </p:sp>
      <p:pic>
        <p:nvPicPr>
          <p:cNvPr id="15" name="Imagen 14">
            <a:hlinkClick r:id="rId2"/>
            <a:extLst>
              <a:ext uri="{FF2B5EF4-FFF2-40B4-BE49-F238E27FC236}">
                <a16:creationId xmlns:a16="http://schemas.microsoft.com/office/drawing/2014/main" id="{F9ED1D84-747A-45D0-B1BE-B4DF1043B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5168">
            <a:off x="477399" y="3663903"/>
            <a:ext cx="4912062" cy="271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1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lustración de Icono De Humanas Huellas Aislado Sobre Fondo Blanco  Ilustración De Vector y más Vectores Libres de Derechos de Pisada - iStock">
            <a:extLst>
              <a:ext uri="{FF2B5EF4-FFF2-40B4-BE49-F238E27FC236}">
                <a16:creationId xmlns:a16="http://schemas.microsoft.com/office/drawing/2014/main" id="{59DB11F6-11F9-48F1-BC99-74036C36B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88360" y="213360"/>
            <a:ext cx="2367280" cy="236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91B1372-7882-49CE-8DBD-BB0184E7C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449" y="6050909"/>
            <a:ext cx="1971192" cy="66485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CCE211E-0C39-43FE-8623-9F6E9DB85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59" y="278097"/>
            <a:ext cx="3529327" cy="191646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E44F180-7B39-44B0-A9FD-25C6E25B4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956" y="278097"/>
            <a:ext cx="3382685" cy="180470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5D9F6EC-621C-4971-84B5-128451DD00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4143" y="2901569"/>
            <a:ext cx="5931205" cy="233057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7E9C176-0CBF-4037-8ABE-C7B8F7DD1F20}"/>
              </a:ext>
            </a:extLst>
          </p:cNvPr>
          <p:cNvSpPr/>
          <p:nvPr/>
        </p:nvSpPr>
        <p:spPr>
          <a:xfrm>
            <a:off x="-75384" y="3392137"/>
            <a:ext cx="10086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7200" dirty="0">
                <a:solidFill>
                  <a:srgbClr val="FF0000"/>
                </a:solidFill>
                <a:sym typeface="Wingdings 2" panose="05020102010507070707" pitchFamily="18" charset="2"/>
              </a:rPr>
              <a:t></a:t>
            </a:r>
            <a:endParaRPr lang="es-E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25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lustración de Icono De Humanas Huellas Aislado Sobre Fondo Blanco  Ilustración De Vector y más Vectores Libres de Derechos de Pisada - iStock">
            <a:extLst>
              <a:ext uri="{FF2B5EF4-FFF2-40B4-BE49-F238E27FC236}">
                <a16:creationId xmlns:a16="http://schemas.microsoft.com/office/drawing/2014/main" id="{1FE5C928-AE95-47D4-BC7D-78DD0DF57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88360" y="213360"/>
            <a:ext cx="2367280" cy="236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91B1372-7882-49CE-8DBD-BB0184E7C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889" y="2868897"/>
            <a:ext cx="6956542" cy="234633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CCE211E-0C39-43FE-8623-9F6E9DB85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42" y="237902"/>
            <a:ext cx="3529327" cy="191646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E44F180-7B39-44B0-A9FD-25C6E25B4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7012" y="237902"/>
            <a:ext cx="3382685" cy="180470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5D9F6EC-621C-4971-84B5-128451DD00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03" y="6268982"/>
            <a:ext cx="1137034" cy="44677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FDE5377-F23B-410D-9F59-285E714EC5D0}"/>
              </a:ext>
            </a:extLst>
          </p:cNvPr>
          <p:cNvSpPr/>
          <p:nvPr/>
        </p:nvSpPr>
        <p:spPr>
          <a:xfrm>
            <a:off x="-75384" y="3392137"/>
            <a:ext cx="10086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7200" dirty="0">
                <a:solidFill>
                  <a:srgbClr val="FF0000"/>
                </a:solidFill>
                <a:sym typeface="Wingdings 2" panose="05020102010507070707" pitchFamily="18" charset="2"/>
              </a:rPr>
              <a:t></a:t>
            </a:r>
            <a:endParaRPr lang="es-E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86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DABE5BE-2A27-4B76-BD38-F8F7F551F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048" y="2344317"/>
            <a:ext cx="4528629" cy="452862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5C49283-B716-4EB2-BB10-82455093D699}"/>
              </a:ext>
            </a:extLst>
          </p:cNvPr>
          <p:cNvSpPr txBox="1"/>
          <p:nvPr/>
        </p:nvSpPr>
        <p:spPr>
          <a:xfrm>
            <a:off x="1240264" y="5125461"/>
            <a:ext cx="5459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1- “Caminamos : estrategia </a:t>
            </a:r>
          </a:p>
          <a:p>
            <a:r>
              <a:rPr lang="es-E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                   confederal”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1EC1A36-7FA8-47CC-A654-A54CC4A6F0CD}"/>
              </a:ext>
            </a:extLst>
          </p:cNvPr>
          <p:cNvSpPr txBox="1"/>
          <p:nvPr/>
        </p:nvSpPr>
        <p:spPr>
          <a:xfrm>
            <a:off x="508000" y="3928842"/>
            <a:ext cx="5287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2- Que tiene sus ANTECEDENTES y PILARES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ACFA416-2C07-40FD-9C66-A1459DAE0BF9}"/>
              </a:ext>
            </a:extLst>
          </p:cNvPr>
          <p:cNvSpPr txBox="1"/>
          <p:nvPr/>
        </p:nvSpPr>
        <p:spPr>
          <a:xfrm>
            <a:off x="1693544" y="2957121"/>
            <a:ext cx="4057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3- INDICADORES para caminar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C989DDD-7227-43F9-8CA2-CBE405EDCBF3}"/>
              </a:ext>
            </a:extLst>
          </p:cNvPr>
          <p:cNvSpPr txBox="1"/>
          <p:nvPr/>
        </p:nvSpPr>
        <p:spPr>
          <a:xfrm>
            <a:off x="1693544" y="2344317"/>
            <a:ext cx="5134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4- </a:t>
            </a:r>
            <a:r>
              <a:rPr lang="es-ES" sz="2800" b="1" dirty="0" err="1">
                <a:solidFill>
                  <a:srgbClr val="C00000"/>
                </a:solidFill>
                <a:latin typeface="Candara" panose="020E0502030303020204" pitchFamily="34" charset="0"/>
              </a:rPr>
              <a:t>Construímos</a:t>
            </a:r>
            <a:r>
              <a:rPr lang="es-E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 lo nuestro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560E9B4-6F1C-480D-B4AE-7EBAF4A40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8103">
            <a:off x="6098688" y="265422"/>
            <a:ext cx="2703535" cy="203517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6814967-8183-4B7D-BE2B-7DFA6967AE08}"/>
              </a:ext>
            </a:extLst>
          </p:cNvPr>
          <p:cNvSpPr txBox="1"/>
          <p:nvPr/>
        </p:nvSpPr>
        <p:spPr>
          <a:xfrm>
            <a:off x="975361" y="4972533"/>
            <a:ext cx="4627324" cy="1477328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524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315C634-7DD0-4304-8A54-2C4231C1D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787" y="5591691"/>
            <a:ext cx="2598037" cy="105294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4A98AC8-803C-4A3A-BC03-62E85E74B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" y="521318"/>
            <a:ext cx="3157760" cy="1751363"/>
          </a:xfrm>
          <a:prstGeom prst="rect">
            <a:avLst/>
          </a:prstGeom>
        </p:spPr>
      </p:pic>
      <p:pic>
        <p:nvPicPr>
          <p:cNvPr id="1026" name="Picture 2" descr="Ilustración de Icono De Humanas Huellas Aislado Sobre Fondo Blanco  Ilustración De Vector y más Vectores Libres de Derechos de Pisada - iStock">
            <a:extLst>
              <a:ext uri="{FF2B5EF4-FFF2-40B4-BE49-F238E27FC236}">
                <a16:creationId xmlns:a16="http://schemas.microsoft.com/office/drawing/2014/main" id="{BBF975F6-6CC6-491C-8B27-9E1D17E0E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88360" y="213360"/>
            <a:ext cx="2367280" cy="236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E61E405-4C96-45C1-BD6D-3DFBC760E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6872" y="561958"/>
            <a:ext cx="2985904" cy="16700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7480295-D1E7-4923-B503-F5A3FAB314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5665" y="2580640"/>
            <a:ext cx="6429193" cy="4064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74017F4-F3EC-42FE-9C63-CA6B19C0305A}"/>
              </a:ext>
            </a:extLst>
          </p:cNvPr>
          <p:cNvSpPr/>
          <p:nvPr/>
        </p:nvSpPr>
        <p:spPr>
          <a:xfrm>
            <a:off x="-75384" y="3392137"/>
            <a:ext cx="3930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7200" dirty="0">
                <a:solidFill>
                  <a:srgbClr val="FF0000"/>
                </a:solidFill>
                <a:sym typeface="Wingdings 2" panose="05020102010507070707" pitchFamily="18" charset="2"/>
              </a:rPr>
              <a:t> </a:t>
            </a:r>
            <a:endParaRPr lang="es-ES" sz="7200" dirty="0">
              <a:solidFill>
                <a:srgbClr val="FF0000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4E984D0-0788-4F31-A89E-7DB1AC95CB92}"/>
              </a:ext>
            </a:extLst>
          </p:cNvPr>
          <p:cNvSpPr/>
          <p:nvPr/>
        </p:nvSpPr>
        <p:spPr>
          <a:xfrm>
            <a:off x="-75384" y="3392137"/>
            <a:ext cx="10086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7200" dirty="0">
                <a:solidFill>
                  <a:srgbClr val="FF0000"/>
                </a:solidFill>
                <a:sym typeface="Wingdings 2" panose="05020102010507070707" pitchFamily="18" charset="2"/>
              </a:rPr>
              <a:t></a:t>
            </a:r>
            <a:endParaRPr lang="es-E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7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A98AC8-803C-4A3A-BC03-62E85E74B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" y="521318"/>
            <a:ext cx="3157760" cy="1751363"/>
          </a:xfrm>
          <a:prstGeom prst="rect">
            <a:avLst/>
          </a:prstGeom>
        </p:spPr>
      </p:pic>
      <p:pic>
        <p:nvPicPr>
          <p:cNvPr id="1026" name="Picture 2" descr="Ilustración de Icono De Humanas Huellas Aislado Sobre Fondo Blanco  Ilustración De Vector y más Vectores Libres de Derechos de Pisada - iStock">
            <a:extLst>
              <a:ext uri="{FF2B5EF4-FFF2-40B4-BE49-F238E27FC236}">
                <a16:creationId xmlns:a16="http://schemas.microsoft.com/office/drawing/2014/main" id="{BBF975F6-6CC6-491C-8B27-9E1D17E0E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88360" y="213360"/>
            <a:ext cx="2367280" cy="236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E61E405-4C96-45C1-BD6D-3DFBC760E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872" y="561958"/>
            <a:ext cx="2985904" cy="16700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7480295-D1E7-4923-B503-F5A3FAB31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65" y="5778366"/>
            <a:ext cx="1225775" cy="7748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315C634-7DD0-4304-8A54-2C4231C1D4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665" y="3244245"/>
            <a:ext cx="8164484" cy="330895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002AD92-24DF-4276-AA00-CA8C633E63D2}"/>
              </a:ext>
            </a:extLst>
          </p:cNvPr>
          <p:cNvSpPr/>
          <p:nvPr/>
        </p:nvSpPr>
        <p:spPr>
          <a:xfrm>
            <a:off x="0" y="2336121"/>
            <a:ext cx="10086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7200" dirty="0">
                <a:solidFill>
                  <a:srgbClr val="FF0000"/>
                </a:solidFill>
                <a:sym typeface="Wingdings 2" panose="05020102010507070707" pitchFamily="18" charset="2"/>
              </a:rPr>
              <a:t></a:t>
            </a:r>
            <a:endParaRPr lang="es-E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72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25F28F7-F301-428F-83AE-964AAEE2B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72" y="4157895"/>
            <a:ext cx="3695890" cy="2609984"/>
          </a:xfrm>
          <a:prstGeom prst="rect">
            <a:avLst/>
          </a:prstGeom>
        </p:spPr>
      </p:pic>
      <p:pic>
        <p:nvPicPr>
          <p:cNvPr id="3" name="Picture 2" descr="Ilustración de Icono De Humanas Huellas Aislado Sobre Fondo Blanco  Ilustración De Vector y más Vectores Libres de Derechos de Pisada - iStock">
            <a:extLst>
              <a:ext uri="{FF2B5EF4-FFF2-40B4-BE49-F238E27FC236}">
                <a16:creationId xmlns:a16="http://schemas.microsoft.com/office/drawing/2014/main" id="{F4CF210F-9AAD-4639-A467-56038BAF3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98520" y="213360"/>
            <a:ext cx="2367280" cy="236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889C5EC-255A-48A1-9EC1-9BB0A95C4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42" y="619760"/>
            <a:ext cx="2942169" cy="14122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57B0640-E2A1-4796-8AC0-C4C43D154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415" y="310495"/>
            <a:ext cx="3099987" cy="22701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87127D7-CF05-43AA-A7DB-2494F0667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645" y="5661230"/>
            <a:ext cx="2050555" cy="11066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3924607-60C8-44BC-AA14-CA037BE417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770" y="2826694"/>
            <a:ext cx="8144459" cy="398558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C500D7-88AE-4E47-A4B5-C0000518EDCB}"/>
              </a:ext>
            </a:extLst>
          </p:cNvPr>
          <p:cNvSpPr txBox="1"/>
          <p:nvPr/>
        </p:nvSpPr>
        <p:spPr>
          <a:xfrm>
            <a:off x="380999" y="2753360"/>
            <a:ext cx="8382000" cy="410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652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25F28F7-F301-428F-83AE-964AAEE2B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992" y="4034656"/>
            <a:ext cx="3695890" cy="260998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3924607-60C8-44BC-AA14-CA037BE41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623" y="5015189"/>
            <a:ext cx="3581584" cy="1752690"/>
          </a:xfrm>
          <a:prstGeom prst="rect">
            <a:avLst/>
          </a:prstGeom>
        </p:spPr>
      </p:pic>
      <p:pic>
        <p:nvPicPr>
          <p:cNvPr id="3" name="Picture 2" descr="Ilustración de Icono De Humanas Huellas Aislado Sobre Fondo Blanco  Ilustración De Vector y más Vectores Libres de Derechos de Pisada - iStock">
            <a:extLst>
              <a:ext uri="{FF2B5EF4-FFF2-40B4-BE49-F238E27FC236}">
                <a16:creationId xmlns:a16="http://schemas.microsoft.com/office/drawing/2014/main" id="{F4CF210F-9AAD-4639-A467-56038BAF3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88360" y="213360"/>
            <a:ext cx="2367280" cy="236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889C5EC-255A-48A1-9EC1-9BB0A95C4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42" y="619760"/>
            <a:ext cx="2942169" cy="14122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57B0640-E2A1-4796-8AC0-C4C43D154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8415" y="310495"/>
            <a:ext cx="3099987" cy="22701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87127D7-CF05-43AA-A7DB-2494F0667B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049" y="2856235"/>
            <a:ext cx="7415035" cy="400176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89BF51C-E3EE-417F-BBFC-6CB897D33E38}"/>
              </a:ext>
            </a:extLst>
          </p:cNvPr>
          <p:cNvSpPr/>
          <p:nvPr/>
        </p:nvSpPr>
        <p:spPr>
          <a:xfrm>
            <a:off x="91440" y="3199721"/>
            <a:ext cx="10086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7200" dirty="0">
                <a:solidFill>
                  <a:srgbClr val="FF0000"/>
                </a:solidFill>
                <a:sym typeface="Wingdings 2" panose="05020102010507070707" pitchFamily="18" charset="2"/>
              </a:rPr>
              <a:t></a:t>
            </a:r>
            <a:endParaRPr lang="es-E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26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ustración de Icono De Humanas Huellas Aislado Sobre Fondo Blanco  Ilustración De Vector y más Vectores Libres de Derechos de Pisada - iStock">
            <a:extLst>
              <a:ext uri="{FF2B5EF4-FFF2-40B4-BE49-F238E27FC236}">
                <a16:creationId xmlns:a16="http://schemas.microsoft.com/office/drawing/2014/main" id="{F4CF210F-9AAD-4639-A467-56038BAF3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88360" y="213360"/>
            <a:ext cx="2367280" cy="236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889C5EC-255A-48A1-9EC1-9BB0A95C4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42" y="619760"/>
            <a:ext cx="2942169" cy="14122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57B0640-E2A1-4796-8AC0-C4C43D154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415" y="310495"/>
            <a:ext cx="3099987" cy="22701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87127D7-CF05-43AA-A7DB-2494F0667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645" y="5515561"/>
            <a:ext cx="2092116" cy="112907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3924607-60C8-44BC-AA14-CA037BE41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2880" y="5797054"/>
            <a:ext cx="1533531" cy="75045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25F28F7-F301-428F-83AE-964AAEE2B9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2752" y="2604773"/>
            <a:ext cx="5909888" cy="409455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EB8EEC3-FA42-40DC-962E-A4D33EAFCB08}"/>
              </a:ext>
            </a:extLst>
          </p:cNvPr>
          <p:cNvSpPr/>
          <p:nvPr/>
        </p:nvSpPr>
        <p:spPr>
          <a:xfrm>
            <a:off x="91440" y="3199721"/>
            <a:ext cx="10086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7200" dirty="0">
                <a:solidFill>
                  <a:srgbClr val="FF0000"/>
                </a:solidFill>
                <a:sym typeface="Wingdings 2" panose="05020102010507070707" pitchFamily="18" charset="2"/>
              </a:rPr>
              <a:t></a:t>
            </a:r>
            <a:endParaRPr lang="es-E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16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7E7DCF7-7E40-44F3-A36D-ADA5B0113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578" y="5448528"/>
            <a:ext cx="3397425" cy="123831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DFC57B7-7A1A-4CE3-8A49-2157399D2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7" y="380370"/>
            <a:ext cx="3110527" cy="1330348"/>
          </a:xfrm>
          <a:prstGeom prst="rect">
            <a:avLst/>
          </a:prstGeom>
        </p:spPr>
      </p:pic>
      <p:pic>
        <p:nvPicPr>
          <p:cNvPr id="4" name="Picture 2" descr="Ilustración de Icono De Humanas Huellas Aislado Sobre Fondo Blanco  Ilustración De Vector y más Vectores Libres de Derechos de Pisada - iStock">
            <a:extLst>
              <a:ext uri="{FF2B5EF4-FFF2-40B4-BE49-F238E27FC236}">
                <a16:creationId xmlns:a16="http://schemas.microsoft.com/office/drawing/2014/main" id="{5DEEA24A-2725-4879-8693-E75C5DCB4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24024" y="171158"/>
            <a:ext cx="2367280" cy="236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8EA6D9A-0FAD-4549-9C66-5993A3E76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053" y="100974"/>
            <a:ext cx="3609393" cy="321948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02FA24-55B1-4D43-B57D-24A6492EFD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307" y="3493949"/>
            <a:ext cx="8071386" cy="321948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085B4CE-E231-4E9E-AA77-4ADB9EE0C05B}"/>
              </a:ext>
            </a:extLst>
          </p:cNvPr>
          <p:cNvSpPr/>
          <p:nvPr/>
        </p:nvSpPr>
        <p:spPr>
          <a:xfrm>
            <a:off x="0" y="2228671"/>
            <a:ext cx="10086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7200" dirty="0">
                <a:solidFill>
                  <a:srgbClr val="FF0000"/>
                </a:solidFill>
                <a:sym typeface="Wingdings 2" panose="05020102010507070707" pitchFamily="18" charset="2"/>
              </a:rPr>
              <a:t></a:t>
            </a:r>
            <a:endParaRPr lang="es-E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3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A02FA24-55B1-4D43-B57D-24A6492EF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17" y="5276274"/>
            <a:ext cx="3712303" cy="14807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7E7DCF7-7E40-44F3-A36D-ADA5B0113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7" y="3607722"/>
            <a:ext cx="8640394" cy="314930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DFC57B7-7A1A-4CE3-8A49-2157399D2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97" y="380370"/>
            <a:ext cx="3110527" cy="1330348"/>
          </a:xfrm>
          <a:prstGeom prst="rect">
            <a:avLst/>
          </a:prstGeom>
        </p:spPr>
      </p:pic>
      <p:pic>
        <p:nvPicPr>
          <p:cNvPr id="4" name="Picture 2" descr="Ilustración de Icono De Humanas Huellas Aislado Sobre Fondo Blanco  Ilustración De Vector y más Vectores Libres de Derechos de Pisada - iStock">
            <a:extLst>
              <a:ext uri="{FF2B5EF4-FFF2-40B4-BE49-F238E27FC236}">
                <a16:creationId xmlns:a16="http://schemas.microsoft.com/office/drawing/2014/main" id="{5DEEA24A-2725-4879-8693-E75C5DCB4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24024" y="171158"/>
            <a:ext cx="2367280" cy="236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8EA6D9A-0FAD-4549-9C66-5993A3E76D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1053" y="100974"/>
            <a:ext cx="3609393" cy="321948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F886A7B-54AE-4DA4-9375-57BC89D77767}"/>
              </a:ext>
            </a:extLst>
          </p:cNvPr>
          <p:cNvSpPr/>
          <p:nvPr/>
        </p:nvSpPr>
        <p:spPr>
          <a:xfrm>
            <a:off x="155847" y="1872751"/>
            <a:ext cx="10086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7200" dirty="0">
                <a:solidFill>
                  <a:srgbClr val="FF0000"/>
                </a:solidFill>
                <a:sym typeface="Wingdings 2" panose="05020102010507070707" pitchFamily="18" charset="2"/>
              </a:rPr>
              <a:t></a:t>
            </a:r>
            <a:endParaRPr lang="es-E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97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B0705BE-D0E8-413D-B47F-41D5BD5EE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24" y="6316025"/>
            <a:ext cx="2118311" cy="1264922"/>
          </a:xfrm>
          <a:prstGeom prst="rect">
            <a:avLst/>
          </a:prstGeom>
        </p:spPr>
      </p:pic>
      <p:pic>
        <p:nvPicPr>
          <p:cNvPr id="2" name="Picture 2" descr="Ilustración de Icono De Humanas Huellas Aislado Sobre Fondo Blanco  Ilustración De Vector y más Vectores Libres de Derechos de Pisada - iStock">
            <a:extLst>
              <a:ext uri="{FF2B5EF4-FFF2-40B4-BE49-F238E27FC236}">
                <a16:creationId xmlns:a16="http://schemas.microsoft.com/office/drawing/2014/main" id="{D3E04B94-7C96-4569-B792-21056F05E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24024" y="171158"/>
            <a:ext cx="2367280" cy="236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91AD92A-565D-439E-BBB9-24F0182D1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90" y="335252"/>
            <a:ext cx="2941612" cy="162562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6DDC2E6-8902-4DED-95B9-E2DF2E312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6880" y="171157"/>
            <a:ext cx="3395410" cy="26170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83F59BF-04B5-49FE-B736-61373B890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0657" y="3423911"/>
            <a:ext cx="6422686" cy="326293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CE16166-3093-4BD9-8129-430C5740883E}"/>
              </a:ext>
            </a:extLst>
          </p:cNvPr>
          <p:cNvSpPr/>
          <p:nvPr/>
        </p:nvSpPr>
        <p:spPr>
          <a:xfrm>
            <a:off x="91440" y="3953376"/>
            <a:ext cx="10086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7200" dirty="0">
                <a:solidFill>
                  <a:srgbClr val="FF0000"/>
                </a:solidFill>
                <a:sym typeface="Wingdings 2" panose="05020102010507070707" pitchFamily="18" charset="2"/>
              </a:rPr>
              <a:t></a:t>
            </a:r>
            <a:endParaRPr lang="es-E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2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lustración de Icono De Humanas Huellas Aislado Sobre Fondo Blanco  Ilustración De Vector y más Vectores Libres de Derechos de Pisada - iStock">
            <a:extLst>
              <a:ext uri="{FF2B5EF4-FFF2-40B4-BE49-F238E27FC236}">
                <a16:creationId xmlns:a16="http://schemas.microsoft.com/office/drawing/2014/main" id="{D3E04B94-7C96-4569-B792-21056F05E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24024" y="171158"/>
            <a:ext cx="2367280" cy="236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91AD92A-565D-439E-BBB9-24F0182D1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90" y="335252"/>
            <a:ext cx="2941612" cy="162562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6DDC2E6-8902-4DED-95B9-E2DF2E312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880" y="171157"/>
            <a:ext cx="3395410" cy="26170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83F59BF-04B5-49FE-B736-61373B890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640" y="5446578"/>
            <a:ext cx="2118311" cy="107617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0705BE-D0E8-413D-B47F-41D5BD5EE8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640" y="2912498"/>
            <a:ext cx="6309360" cy="37675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25A67FD-5860-49B5-912C-570E48BC0DD8}"/>
              </a:ext>
            </a:extLst>
          </p:cNvPr>
          <p:cNvSpPr/>
          <p:nvPr/>
        </p:nvSpPr>
        <p:spPr>
          <a:xfrm>
            <a:off x="8239760" y="3722191"/>
            <a:ext cx="10086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7200" dirty="0">
                <a:solidFill>
                  <a:srgbClr val="FF0000"/>
                </a:solidFill>
                <a:sym typeface="Wingdings 2" panose="05020102010507070707" pitchFamily="18" charset="2"/>
              </a:rPr>
              <a:t></a:t>
            </a:r>
            <a:endParaRPr lang="es-E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494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97340F3-7534-4DFD-B403-D9A46E8560BB}"/>
              </a:ext>
            </a:extLst>
          </p:cNvPr>
          <p:cNvSpPr/>
          <p:nvPr/>
        </p:nvSpPr>
        <p:spPr>
          <a:xfrm>
            <a:off x="467360" y="1238272"/>
            <a:ext cx="8260080" cy="537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dirty="0">
                <a:solidFill>
                  <a:srgbClr val="80008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1º Leemos y subrayamos individualmente la ficha</a:t>
            </a:r>
            <a:endParaRPr lang="es-ES" sz="2800" dirty="0">
              <a:solidFill>
                <a:srgbClr val="80008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S" sz="2800" dirty="0">
                <a:solidFill>
                  <a:srgbClr val="CC006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2º Escribimos ¿Qué RETOS, PROPUESTAS, LUCES debemos incorporar a nuestra acción ?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S" sz="28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3º Recogemos aquellas ideas que hayan salido        	</a:t>
            </a:r>
            <a:r>
              <a:rPr lang="es-ES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COINCIDENTES.</a:t>
            </a:r>
            <a:r>
              <a:rPr lang="es-ES" sz="2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" sz="28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</a:t>
            </a:r>
            <a:r>
              <a:rPr lang="es-ES" sz="2800" b="1" i="1" u="sng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“UNA IDEA, UN PAPELITO“</a:t>
            </a:r>
            <a:r>
              <a:rPr lang="es-ES" sz="28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2800" b="1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</a:t>
            </a:r>
            <a:r>
              <a:rPr lang="es-ES" sz="2000" i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Nos ceñimos a las preguntas de la ficha :</a:t>
            </a:r>
            <a:endParaRPr lang="es-ES" sz="2000" i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ctr">
              <a:lnSpc>
                <a:spcPct val="107000"/>
              </a:lnSpc>
              <a:spcAft>
                <a:spcPts val="800"/>
              </a:spcAft>
            </a:pPr>
            <a:r>
              <a:rPr lang="es-ES" sz="2000" i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+ ¿Tal vez está pasando...?</a:t>
            </a:r>
            <a:endParaRPr lang="es-ES" sz="2000" i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ctr">
              <a:lnSpc>
                <a:spcPct val="107000"/>
              </a:lnSpc>
              <a:spcAft>
                <a:spcPts val="800"/>
              </a:spcAft>
            </a:pPr>
            <a:r>
              <a:rPr lang="es-ES" sz="2000" i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+ Pasos que podemos dar …</a:t>
            </a:r>
            <a:endParaRPr lang="es-ES" sz="2000" i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9D5C9B-4E48-493F-BF0B-78740FBAE1FE}"/>
              </a:ext>
            </a:extLst>
          </p:cNvPr>
          <p:cNvSpPr txBox="1"/>
          <p:nvPr/>
        </p:nvSpPr>
        <p:spPr>
          <a:xfrm>
            <a:off x="1991360" y="355600"/>
            <a:ext cx="5080000" cy="646986"/>
          </a:xfrm>
          <a:prstGeom prst="wedgeRoundRectCallout">
            <a:avLst>
              <a:gd name="adj1" fmla="val 70167"/>
              <a:gd name="adj2" fmla="val 5967"/>
              <a:gd name="adj3" fmla="val 16667"/>
            </a:avLst>
          </a:prstGeom>
          <a:solidFill>
            <a:srgbClr val="C00000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gency FB" panose="020B0503020202020204" pitchFamily="34" charset="0"/>
              </a:rPr>
              <a:t>….. Para el trabajo en grupos …..</a:t>
            </a:r>
          </a:p>
        </p:txBody>
      </p:sp>
    </p:spTree>
    <p:extLst>
      <p:ext uri="{BB962C8B-B14F-4D97-AF65-F5344CB8AC3E}">
        <p14:creationId xmlns:p14="http://schemas.microsoft.com/office/powerpoint/2010/main" val="61462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2015A39-B5D9-4812-BE8C-E00DEDF5F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120" y="3799840"/>
            <a:ext cx="9215120" cy="305816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EDB8FE9-467D-4218-8AA8-ACF404A18B7C}"/>
              </a:ext>
            </a:extLst>
          </p:cNvPr>
          <p:cNvSpPr txBox="1"/>
          <p:nvPr/>
        </p:nvSpPr>
        <p:spPr>
          <a:xfrm>
            <a:off x="8798560" y="3799840"/>
            <a:ext cx="345440" cy="10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ACCBF9-914C-4853-BEEA-651C0920B894}"/>
              </a:ext>
            </a:extLst>
          </p:cNvPr>
          <p:cNvSpPr txBox="1"/>
          <p:nvPr/>
        </p:nvSpPr>
        <p:spPr>
          <a:xfrm>
            <a:off x="395586" y="777947"/>
            <a:ext cx="655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</a:rPr>
              <a:t>Estrategia Confederal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A1587E1-54CC-483B-8E45-F943700F1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2599">
            <a:off x="55813" y="1672564"/>
            <a:ext cx="6695270" cy="1236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1547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2015A39-B5D9-4812-BE8C-E00DEDF5F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120" y="3799840"/>
            <a:ext cx="9215120" cy="305816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EDB8FE9-467D-4218-8AA8-ACF404A18B7C}"/>
              </a:ext>
            </a:extLst>
          </p:cNvPr>
          <p:cNvSpPr txBox="1"/>
          <p:nvPr/>
        </p:nvSpPr>
        <p:spPr>
          <a:xfrm>
            <a:off x="8798560" y="3799840"/>
            <a:ext cx="345440" cy="10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ACCBF9-914C-4853-BEEA-651C0920B894}"/>
              </a:ext>
            </a:extLst>
          </p:cNvPr>
          <p:cNvSpPr txBox="1"/>
          <p:nvPr/>
        </p:nvSpPr>
        <p:spPr>
          <a:xfrm>
            <a:off x="182227" y="196275"/>
            <a:ext cx="3201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</a:rPr>
              <a:t>Estrategia Confederal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A1587E1-54CC-483B-8E45-F943700F1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2599">
            <a:off x="230984" y="818896"/>
            <a:ext cx="12489636" cy="2307501"/>
          </a:xfrm>
          <a:prstGeom prst="roundRect">
            <a:avLst>
              <a:gd name="adj" fmla="val 2271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5413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53046B5-74B0-4524-9BA2-EBDFE9DE31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37920" y="0"/>
            <a:ext cx="8859520" cy="528548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AA35E16-9B36-4AFF-86CC-CEF2FEB44404}"/>
              </a:ext>
            </a:extLst>
          </p:cNvPr>
          <p:cNvSpPr txBox="1"/>
          <p:nvPr/>
        </p:nvSpPr>
        <p:spPr>
          <a:xfrm>
            <a:off x="2107873" y="1148080"/>
            <a:ext cx="3937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</a:rPr>
              <a:t>Estrategia Confederal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C0A04D6-16E8-4B83-B0A9-EC3048F8FFF0}"/>
              </a:ext>
            </a:extLst>
          </p:cNvPr>
          <p:cNvSpPr txBox="1"/>
          <p:nvPr/>
        </p:nvSpPr>
        <p:spPr>
          <a:xfrm>
            <a:off x="3484880" y="3091114"/>
            <a:ext cx="5394960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455" marR="744220" algn="ctr">
              <a:lnSpc>
                <a:spcPct val="115000"/>
              </a:lnSpc>
              <a:spcAft>
                <a:spcPts val="0"/>
              </a:spcAft>
            </a:pPr>
            <a:r>
              <a:rPr lang="es-ES" sz="2800" b="1" dirty="0">
                <a:latin typeface="Candara" panose="020E0502030303020204" pitchFamily="34" charset="0"/>
                <a:ea typeface="Calibri" panose="020F0502020204030204" pitchFamily="34" charset="0"/>
              </a:rPr>
              <a:t>Fortalecer procesos </a:t>
            </a:r>
          </a:p>
          <a:p>
            <a:pPr marL="465455" marR="744220" algn="ctr">
              <a:lnSpc>
                <a:spcPct val="115000"/>
              </a:lnSpc>
              <a:spcAft>
                <a:spcPts val="0"/>
              </a:spcAft>
            </a:pPr>
            <a:r>
              <a:rPr lang="es-ES" sz="2800" b="1" dirty="0">
                <a:latin typeface="Candara" panose="020E0502030303020204" pitchFamily="34" charset="0"/>
                <a:ea typeface="Calibri" panose="020F0502020204030204" pitchFamily="34" charset="0"/>
              </a:rPr>
              <a:t>en nuestras acogidas y acompañamientos </a:t>
            </a:r>
          </a:p>
          <a:p>
            <a:pPr marL="465455" marR="744220" algn="ctr">
              <a:lnSpc>
                <a:spcPct val="115000"/>
              </a:lnSpc>
              <a:spcAft>
                <a:spcPts val="0"/>
              </a:spcAft>
            </a:pPr>
            <a:r>
              <a:rPr lang="es-ES" sz="2800" b="1" dirty="0">
                <a:latin typeface="Candara" panose="020E0502030303020204" pitchFamily="34" charset="0"/>
                <a:ea typeface="Calibri" panose="020F0502020204030204" pitchFamily="34" charset="0"/>
              </a:rPr>
              <a:t>hacia prácticas </a:t>
            </a:r>
          </a:p>
          <a:p>
            <a:pPr marL="465455" marR="744220" algn="ctr">
              <a:lnSpc>
                <a:spcPct val="115000"/>
              </a:lnSpc>
              <a:spcAft>
                <a:spcPts val="0"/>
              </a:spcAft>
            </a:pPr>
            <a:r>
              <a:rPr lang="es-ES" sz="2800" b="1" dirty="0">
                <a:latin typeface="Candara" panose="020E0502030303020204" pitchFamily="34" charset="0"/>
                <a:ea typeface="Calibri" panose="020F0502020204030204" pitchFamily="34" charset="0"/>
              </a:rPr>
              <a:t>más cercanas a nuestro Modelo de Acción Social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ES" dirty="0"/>
          </a:p>
        </p:txBody>
      </p:sp>
      <p:sp>
        <p:nvSpPr>
          <p:cNvPr id="8" name="Flecha: cheurón 7">
            <a:extLst>
              <a:ext uri="{FF2B5EF4-FFF2-40B4-BE49-F238E27FC236}">
                <a16:creationId xmlns:a16="http://schemas.microsoft.com/office/drawing/2014/main" id="{BC08290D-289D-41DA-B2B1-03C22A4A720D}"/>
              </a:ext>
            </a:extLst>
          </p:cNvPr>
          <p:cNvSpPr/>
          <p:nvPr/>
        </p:nvSpPr>
        <p:spPr>
          <a:xfrm rot="7654250">
            <a:off x="7335199" y="1643486"/>
            <a:ext cx="1266091" cy="1594991"/>
          </a:xfrm>
          <a:prstGeom prst="chevron">
            <a:avLst>
              <a:gd name="adj" fmla="val 7025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Flecha: cheurón 8">
            <a:extLst>
              <a:ext uri="{FF2B5EF4-FFF2-40B4-BE49-F238E27FC236}">
                <a16:creationId xmlns:a16="http://schemas.microsoft.com/office/drawing/2014/main" id="{3F1FAD9D-0CF0-4028-9865-381ED3394E6E}"/>
              </a:ext>
            </a:extLst>
          </p:cNvPr>
          <p:cNvSpPr/>
          <p:nvPr/>
        </p:nvSpPr>
        <p:spPr>
          <a:xfrm rot="20981999">
            <a:off x="2482756" y="4912425"/>
            <a:ext cx="1266091" cy="1594991"/>
          </a:xfrm>
          <a:prstGeom prst="chevron">
            <a:avLst>
              <a:gd name="adj" fmla="val 7025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74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7EADD939-4D65-4582-AAE4-BA02DF4DB87C}"/>
              </a:ext>
            </a:extLst>
          </p:cNvPr>
          <p:cNvSpPr txBox="1"/>
          <p:nvPr/>
        </p:nvSpPr>
        <p:spPr>
          <a:xfrm>
            <a:off x="4450080" y="3018323"/>
            <a:ext cx="3655558" cy="2724805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EN ESTE CAMINAR SURGEN VARIAS PROPUESTAS PARA SOCIALIZAR ESTAS REFLEXIONES, PARA ANALIZAR, PARA PROFUNDIZAR Y SEGUIR AMPLIANDO MIRADAS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8F2FB2D-CB3A-E39C-164C-D6599DB32AC3}"/>
              </a:ext>
            </a:extLst>
          </p:cNvPr>
          <p:cNvSpPr txBox="1"/>
          <p:nvPr/>
        </p:nvSpPr>
        <p:spPr>
          <a:xfrm>
            <a:off x="5128758" y="317409"/>
            <a:ext cx="45953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ANTECEDENTES  </a:t>
            </a:r>
          </a:p>
          <a:p>
            <a:pPr algn="ctr"/>
            <a:r>
              <a:rPr lang="es-ES" sz="3600" b="1" dirty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CAMINAMOS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3C8CF4-0403-6413-A9A5-13E2BEBCE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21" y="2250328"/>
            <a:ext cx="3381923" cy="29201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3F38E7F-B4DC-4A7F-9D2F-ABC58B9E9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" y="96051"/>
            <a:ext cx="5679440" cy="1643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8951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7EADD939-4D65-4582-AAE4-BA02DF4DB87C}"/>
              </a:ext>
            </a:extLst>
          </p:cNvPr>
          <p:cNvSpPr txBox="1"/>
          <p:nvPr/>
        </p:nvSpPr>
        <p:spPr>
          <a:xfrm>
            <a:off x="5230764" y="2255094"/>
            <a:ext cx="3655558" cy="1173906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/>
              <a:t>En 2014 surge el otro pilar</a:t>
            </a:r>
          </a:p>
          <a:p>
            <a:pPr algn="ctr">
              <a:lnSpc>
                <a:spcPct val="150000"/>
              </a:lnSpc>
            </a:pPr>
            <a:r>
              <a:rPr lang="es-ES" sz="2000" dirty="0"/>
              <a:t>“EL ARTE DE ACOGER/NOS”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8F2FB2D-CB3A-E39C-164C-D6599DB32AC3}"/>
              </a:ext>
            </a:extLst>
          </p:cNvPr>
          <p:cNvSpPr txBox="1"/>
          <p:nvPr/>
        </p:nvSpPr>
        <p:spPr>
          <a:xfrm>
            <a:off x="5128758" y="317409"/>
            <a:ext cx="45953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ANTECEDENTES  </a:t>
            </a:r>
          </a:p>
          <a:p>
            <a:pPr algn="ctr"/>
            <a:r>
              <a:rPr lang="es-ES" sz="3600" b="1" dirty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CAMINAMOS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F38E7F-B4DC-4A7F-9D2F-ABC58B9E9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" y="96051"/>
            <a:ext cx="5679440" cy="1643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FCA62FB-35D7-45F2-A5EF-7CEBE74DA40E}"/>
              </a:ext>
            </a:extLst>
          </p:cNvPr>
          <p:cNvSpPr txBox="1"/>
          <p:nvPr/>
        </p:nvSpPr>
        <p:spPr>
          <a:xfrm>
            <a:off x="251925" y="1937587"/>
            <a:ext cx="3661313" cy="1978283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En 2013 surge uno de nuestro pilares</a:t>
            </a:r>
            <a:r>
              <a:rPr lang="es-ES" sz="2000" b="1" dirty="0">
                <a:latin typeface="Segoe Print" panose="02000600000000000000" pitchFamily="2" charset="0"/>
              </a:rPr>
              <a:t> </a:t>
            </a:r>
          </a:p>
          <a:p>
            <a:pPr algn="ctr"/>
            <a:endParaRPr lang="es-ES" sz="2000" b="1" dirty="0">
              <a:latin typeface="Segoe Print" panose="02000600000000000000" pitchFamily="2" charset="0"/>
            </a:endParaRPr>
          </a:p>
          <a:p>
            <a:pPr algn="ctr"/>
            <a:r>
              <a:rPr lang="es-ES" sz="2000" dirty="0"/>
              <a:t>“EL ARTE DE  ACOMPAÑAR/NOS</a:t>
            </a:r>
            <a:r>
              <a:rPr lang="es-ES" sz="2000" b="1" dirty="0">
                <a:latin typeface="Segoe Print" panose="02000600000000000000" pitchFamily="2" charset="0"/>
              </a:rPr>
              <a:t>”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2814C89-A30A-4AC7-A423-F788E3230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6438">
            <a:off x="1929080" y="4074096"/>
            <a:ext cx="1867484" cy="26846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6C840FC-9564-415C-B628-ABB53C60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60513">
            <a:off x="6042774" y="3936688"/>
            <a:ext cx="2035437" cy="272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02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7EADD939-4D65-4582-AAE4-BA02DF4DB87C}"/>
              </a:ext>
            </a:extLst>
          </p:cNvPr>
          <p:cNvSpPr txBox="1"/>
          <p:nvPr/>
        </p:nvSpPr>
        <p:spPr>
          <a:xfrm rot="283822">
            <a:off x="2411593" y="1781467"/>
            <a:ext cx="5262466" cy="2293688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2000" dirty="0"/>
              <a:t>Los estudios e investigaciones sociales del Observatorio de la Realidad Social de Cáritas (2008 a 2013) y de la Fundación FOESSA (Análisis y Perspectivas de 2012 a 2014)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CFEDFE6-A665-4702-A414-8BF2F75E8519}"/>
              </a:ext>
            </a:extLst>
          </p:cNvPr>
          <p:cNvSpPr txBox="1"/>
          <p:nvPr/>
        </p:nvSpPr>
        <p:spPr>
          <a:xfrm rot="10800000" flipV="1">
            <a:off x="1297982" y="4702663"/>
            <a:ext cx="6149986" cy="1173906"/>
          </a:xfrm>
          <a:prstGeom prst="bracketPair">
            <a:avLst>
              <a:gd name="adj" fmla="val 30591"/>
            </a:avLst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/>
              <a:t>Nos hablan de una serie de fenómenos estructurales que nos han llevado a un nuevo modelo de sociedad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DB86CE5-A631-48EC-A904-8837BA665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0" y="131713"/>
            <a:ext cx="8933320" cy="167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72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A3C4FDDC7F17441950A73FFA3BB20E5" ma:contentTypeVersion="16" ma:contentTypeDescription="Crear nuevo documento." ma:contentTypeScope="" ma:versionID="2d2584064e95513feee447e64beeab56">
  <xsd:schema xmlns:xsd="http://www.w3.org/2001/XMLSchema" xmlns:xs="http://www.w3.org/2001/XMLSchema" xmlns:p="http://schemas.microsoft.com/office/2006/metadata/properties" xmlns:ns3="c767b54e-1505-4d4d-9fe6-d3b1ccfcc5c3" xmlns:ns4="d12d6c1a-9e6b-481d-95f7-4a1c1a69c8b1" targetNamespace="http://schemas.microsoft.com/office/2006/metadata/properties" ma:root="true" ma:fieldsID="907a79a7d7ec80144543019beef76d74" ns3:_="" ns4:_="">
    <xsd:import namespace="c767b54e-1505-4d4d-9fe6-d3b1ccfcc5c3"/>
    <xsd:import namespace="d12d6c1a-9e6b-481d-95f7-4a1c1a69c8b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7b54e-1505-4d4d-9fe6-d3b1ccfcc5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2d6c1a-9e6b-481d-95f7-4a1c1a69c8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12d6c1a-9e6b-481d-95f7-4a1c1a69c8b1" xsi:nil="true"/>
  </documentManagement>
</p:properties>
</file>

<file path=customXml/itemProps1.xml><?xml version="1.0" encoding="utf-8"?>
<ds:datastoreItem xmlns:ds="http://schemas.openxmlformats.org/officeDocument/2006/customXml" ds:itemID="{86EC50E6-9776-420E-A197-F7D02336C8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6118D3-3047-416F-9AE5-5E3E5F1A2C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7b54e-1505-4d4d-9fe6-d3b1ccfcc5c3"/>
    <ds:schemaRef ds:uri="d12d6c1a-9e6b-481d-95f7-4a1c1a69c8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9EA439-A2D6-458F-8369-9CA9682A369C}">
  <ds:schemaRefs>
    <ds:schemaRef ds:uri="d12d6c1a-9e6b-481d-95f7-4a1c1a69c8b1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c767b54e-1505-4d4d-9fe6-d3b1ccfcc5c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</TotalTime>
  <Words>841</Words>
  <Application>Microsoft Office PowerPoint</Application>
  <PresentationFormat>Presentación en pantalla (4:3)</PresentationFormat>
  <Paragraphs>168</Paragraphs>
  <Slides>39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9" baseType="lpstr">
      <vt:lpstr>Agency FB</vt:lpstr>
      <vt:lpstr>Arial</vt:lpstr>
      <vt:lpstr>Calibri</vt:lpstr>
      <vt:lpstr>Calibri Light</vt:lpstr>
      <vt:lpstr>Candara</vt:lpstr>
      <vt:lpstr>Comic Sans MS</vt:lpstr>
      <vt:lpstr>Segoe Print</vt:lpstr>
      <vt:lpstr>Times New Roman</vt:lpstr>
      <vt:lpstr>Wingdings 2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Paco Aperador</dc:creator>
  <cp:lastModifiedBy>Paco Aperador</cp:lastModifiedBy>
  <cp:revision>12</cp:revision>
  <dcterms:created xsi:type="dcterms:W3CDTF">2023-09-05T12:41:20Z</dcterms:created>
  <dcterms:modified xsi:type="dcterms:W3CDTF">2023-09-26T15:05:22Z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0x0101004A3C4FDDC7F17441950A73FFA3BB20E5</vt:lpwstr>
  </property>
</Properties>
</file>