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197" r:id="rId5"/>
    <p:sldId id="289" r:id="rId6"/>
    <p:sldId id="257" r:id="rId7"/>
    <p:sldId id="290" r:id="rId8"/>
    <p:sldId id="378" r:id="rId9"/>
    <p:sldId id="262" r:id="rId10"/>
    <p:sldId id="381" r:id="rId11"/>
    <p:sldId id="3196" r:id="rId12"/>
    <p:sldId id="258" r:id="rId13"/>
    <p:sldId id="286" r:id="rId14"/>
    <p:sldId id="268" r:id="rId15"/>
    <p:sldId id="287" r:id="rId16"/>
    <p:sldId id="269" r:id="rId17"/>
    <p:sldId id="271" r:id="rId18"/>
    <p:sldId id="272" r:id="rId19"/>
    <p:sldId id="270" r:id="rId20"/>
    <p:sldId id="288" r:id="rId21"/>
    <p:sldId id="3195" r:id="rId22"/>
    <p:sldId id="277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84" autoAdjust="0"/>
  </p:normalViewPr>
  <p:slideViewPr>
    <p:cSldViewPr snapToGrid="0">
      <p:cViewPr varScale="1">
        <p:scale>
          <a:sx n="101" d="100"/>
          <a:sy n="101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ENTE MARTIN MUÑOZ" userId="8fe793be-8b7e-4e07-9f14-0a2034e20f26" providerId="ADAL" clId="{406070F9-12B1-4692-B838-F9C223ABFA30}"/>
    <pc:docChg chg="custSel modSld">
      <pc:chgData name="VICENTE MARTIN MUÑOZ" userId="8fe793be-8b7e-4e07-9f14-0a2034e20f26" providerId="ADAL" clId="{406070F9-12B1-4692-B838-F9C223ABFA30}" dt="2023-06-03T19:02:34.037" v="9" actId="1076"/>
      <pc:docMkLst>
        <pc:docMk/>
      </pc:docMkLst>
      <pc:sldChg chg="addSp delSp modSp">
        <pc:chgData name="VICENTE MARTIN MUÑOZ" userId="8fe793be-8b7e-4e07-9f14-0a2034e20f26" providerId="ADAL" clId="{406070F9-12B1-4692-B838-F9C223ABFA30}" dt="2023-06-03T19:02:34.037" v="9" actId="1076"/>
        <pc:sldMkLst>
          <pc:docMk/>
          <pc:sldMk cId="799108322" sldId="272"/>
        </pc:sldMkLst>
        <pc:picChg chg="add mod modCrop">
          <ac:chgData name="VICENTE MARTIN MUÑOZ" userId="8fe793be-8b7e-4e07-9f14-0a2034e20f26" providerId="ADAL" clId="{406070F9-12B1-4692-B838-F9C223ABFA30}" dt="2023-06-03T19:02:34.037" v="9" actId="1076"/>
          <ac:picMkLst>
            <pc:docMk/>
            <pc:sldMk cId="799108322" sldId="272"/>
            <ac:picMk id="3" creationId="{27DDE75C-3429-4503-8535-8F58A225805F}"/>
          </ac:picMkLst>
        </pc:picChg>
        <pc:picChg chg="mod">
          <ac:chgData name="VICENTE MARTIN MUÑOZ" userId="8fe793be-8b7e-4e07-9f14-0a2034e20f26" providerId="ADAL" clId="{406070F9-12B1-4692-B838-F9C223ABFA30}" dt="2023-06-03T19:02:31.589" v="8" actId="1076"/>
          <ac:picMkLst>
            <pc:docMk/>
            <pc:sldMk cId="799108322" sldId="272"/>
            <ac:picMk id="5" creationId="{00000000-0000-0000-0000-000000000000}"/>
          </ac:picMkLst>
        </pc:picChg>
        <pc:picChg chg="add del">
          <ac:chgData name="VICENTE MARTIN MUÑOZ" userId="8fe793be-8b7e-4e07-9f14-0a2034e20f26" providerId="ADAL" clId="{406070F9-12B1-4692-B838-F9C223ABFA30}" dt="2023-06-03T19:02:05.999" v="2"/>
          <ac:picMkLst>
            <pc:docMk/>
            <pc:sldMk cId="799108322" sldId="272"/>
            <ac:picMk id="1026" creationId="{7E8420DE-2EAE-4114-871C-14121FC31CA3}"/>
          </ac:picMkLst>
        </pc:picChg>
        <pc:picChg chg="del">
          <ac:chgData name="VICENTE MARTIN MUÑOZ" userId="8fe793be-8b7e-4e07-9f14-0a2034e20f26" providerId="ADAL" clId="{406070F9-12B1-4692-B838-F9C223ABFA30}" dt="2023-06-03T19:02:00.755" v="0" actId="478"/>
          <ac:picMkLst>
            <pc:docMk/>
            <pc:sldMk cId="799108322" sldId="272"/>
            <ac:picMk id="1030" creationId="{4A88177D-3699-406F-8079-DF8F1B50FF31}"/>
          </ac:picMkLst>
        </pc:picChg>
      </pc:sldChg>
    </pc:docChg>
  </pc:docChgLst>
  <pc:docChgLst>
    <pc:chgData name="Mabel Cenizo Benito" userId="c5f6c25e-69cc-4a18-adb8-0cfac92aadd2" providerId="ADAL" clId="{A846FA35-11EC-480B-AB86-EE6EAC27AC3E}"/>
    <pc:docChg chg="custSel modSld">
      <pc:chgData name="Mabel Cenizo Benito" userId="c5f6c25e-69cc-4a18-adb8-0cfac92aadd2" providerId="ADAL" clId="{A846FA35-11EC-480B-AB86-EE6EAC27AC3E}" dt="2024-03-18T11:16:29.392" v="0" actId="21"/>
      <pc:docMkLst>
        <pc:docMk/>
      </pc:docMkLst>
      <pc:sldChg chg="delSp mod">
        <pc:chgData name="Mabel Cenizo Benito" userId="c5f6c25e-69cc-4a18-adb8-0cfac92aadd2" providerId="ADAL" clId="{A846FA35-11EC-480B-AB86-EE6EAC27AC3E}" dt="2024-03-18T11:16:29.392" v="0" actId="21"/>
        <pc:sldMkLst>
          <pc:docMk/>
          <pc:sldMk cId="682630560" sldId="277"/>
        </pc:sldMkLst>
        <pc:spChg chg="del">
          <ac:chgData name="Mabel Cenizo Benito" userId="c5f6c25e-69cc-4a18-adb8-0cfac92aadd2" providerId="ADAL" clId="{A846FA35-11EC-480B-AB86-EE6EAC27AC3E}" dt="2024-03-18T11:16:29.392" v="0" actId="21"/>
          <ac:spMkLst>
            <pc:docMk/>
            <pc:sldMk cId="682630560" sldId="277"/>
            <ac:spMk id="3" creationId="{00000000-0000-0000-0000-000000000000}"/>
          </ac:spMkLst>
        </pc:spChg>
      </pc:sldChg>
    </pc:docChg>
  </pc:docChgLst>
  <pc:docChgLst>
    <pc:chgData name="VICENTE MARTIN MUÑOZ" userId="8fe793be-8b7e-4e07-9f14-0a2034e20f26" providerId="ADAL" clId="{8B1092DA-D17A-47A5-A96D-6D4D36670BA5}"/>
    <pc:docChg chg="undo custSel addSld delSld modSld sldOrd">
      <pc:chgData name="VICENTE MARTIN MUÑOZ" userId="8fe793be-8b7e-4e07-9f14-0a2034e20f26" providerId="ADAL" clId="{8B1092DA-D17A-47A5-A96D-6D4D36670BA5}" dt="2023-06-10T05:09:18.709" v="141" actId="20577"/>
      <pc:docMkLst>
        <pc:docMk/>
      </pc:docMkLst>
      <pc:sldChg chg="delSp">
        <pc:chgData name="VICENTE MARTIN MUÑOZ" userId="8fe793be-8b7e-4e07-9f14-0a2034e20f26" providerId="ADAL" clId="{8B1092DA-D17A-47A5-A96D-6D4D36670BA5}" dt="2023-06-07T19:40:57.342" v="118" actId="478"/>
        <pc:sldMkLst>
          <pc:docMk/>
          <pc:sldMk cId="3305768486" sldId="257"/>
        </pc:sldMkLst>
        <pc:grpChg chg="del">
          <ac:chgData name="VICENTE MARTIN MUÑOZ" userId="8fe793be-8b7e-4e07-9f14-0a2034e20f26" providerId="ADAL" clId="{8B1092DA-D17A-47A5-A96D-6D4D36670BA5}" dt="2023-06-07T19:40:57.342" v="118" actId="478"/>
          <ac:grpSpMkLst>
            <pc:docMk/>
            <pc:sldMk cId="3305768486" sldId="257"/>
            <ac:grpSpMk id="6" creationId="{5E936ED0-9367-4A56-A280-923616708775}"/>
          </ac:grpSpMkLst>
        </pc:grpChg>
      </pc:sldChg>
      <pc:sldChg chg="delSp modSp">
        <pc:chgData name="VICENTE MARTIN MUÑOZ" userId="8fe793be-8b7e-4e07-9f14-0a2034e20f26" providerId="ADAL" clId="{8B1092DA-D17A-47A5-A96D-6D4D36670BA5}" dt="2023-06-07T19:41:13.921" v="122" actId="478"/>
        <pc:sldMkLst>
          <pc:docMk/>
          <pc:sldMk cId="2490155888" sldId="258"/>
        </pc:sldMkLst>
        <pc:spChg chg="mod">
          <ac:chgData name="VICENTE MARTIN MUÑOZ" userId="8fe793be-8b7e-4e07-9f14-0a2034e20f26" providerId="ADAL" clId="{8B1092DA-D17A-47A5-A96D-6D4D36670BA5}" dt="2023-06-06T08:18:35.192" v="21" actId="14100"/>
          <ac:spMkLst>
            <pc:docMk/>
            <pc:sldMk cId="2490155888" sldId="258"/>
            <ac:spMk id="4" creationId="{884C12A0-2EB1-47E8-811D-AD5F9ADE98C7}"/>
          </ac:spMkLst>
        </pc:spChg>
        <pc:grpChg chg="del">
          <ac:chgData name="VICENTE MARTIN MUÑOZ" userId="8fe793be-8b7e-4e07-9f14-0a2034e20f26" providerId="ADAL" clId="{8B1092DA-D17A-47A5-A96D-6D4D36670BA5}" dt="2023-06-07T19:41:13.921" v="122" actId="478"/>
          <ac:grpSpMkLst>
            <pc:docMk/>
            <pc:sldMk cId="2490155888" sldId="258"/>
            <ac:grpSpMk id="10" creationId="{D7D59106-DBDB-4388-BCD6-BE7DFBA2C1E5}"/>
          </ac:grpSpMkLst>
        </pc:grpChg>
        <pc:picChg chg="mod ord">
          <ac:chgData name="VICENTE MARTIN MUÑOZ" userId="8fe793be-8b7e-4e07-9f14-0a2034e20f26" providerId="ADAL" clId="{8B1092DA-D17A-47A5-A96D-6D4D36670BA5}" dt="2023-06-06T08:18:46.923" v="23" actId="167"/>
          <ac:picMkLst>
            <pc:docMk/>
            <pc:sldMk cId="2490155888" sldId="258"/>
            <ac:picMk id="8" creationId="{7F60F3B2-4797-42FC-A874-CA29533C83C4}"/>
          </ac:picMkLst>
        </pc:picChg>
      </pc:sldChg>
      <pc:sldChg chg="delSp modSp del">
        <pc:chgData name="VICENTE MARTIN MUÑOZ" userId="8fe793be-8b7e-4e07-9f14-0a2034e20f26" providerId="ADAL" clId="{8B1092DA-D17A-47A5-A96D-6D4D36670BA5}" dt="2023-06-10T05:09:06.555" v="131" actId="2696"/>
        <pc:sldMkLst>
          <pc:docMk/>
          <pc:sldMk cId="3847267187" sldId="259"/>
        </pc:sldMkLst>
        <pc:spChg chg="mod">
          <ac:chgData name="VICENTE MARTIN MUÑOZ" userId="8fe793be-8b7e-4e07-9f14-0a2034e20f26" providerId="ADAL" clId="{8B1092DA-D17A-47A5-A96D-6D4D36670BA5}" dt="2023-06-07T19:36:10.755" v="115" actId="27636"/>
          <ac:spMkLst>
            <pc:docMk/>
            <pc:sldMk cId="3847267187" sldId="259"/>
            <ac:spMk id="2" creationId="{A8B393B0-73E0-40B9-AEA4-19C2E408EFA0}"/>
          </ac:spMkLst>
        </pc:spChg>
        <pc:grpChg chg="del">
          <ac:chgData name="VICENTE MARTIN MUÑOZ" userId="8fe793be-8b7e-4e07-9f14-0a2034e20f26" providerId="ADAL" clId="{8B1092DA-D17A-47A5-A96D-6D4D36670BA5}" dt="2023-06-07T19:35:35.684" v="80" actId="478"/>
          <ac:grpSpMkLst>
            <pc:docMk/>
            <pc:sldMk cId="3847267187" sldId="259"/>
            <ac:grpSpMk id="4" creationId="{30B699ED-31FE-4F18-9EAA-D396A578A0D5}"/>
          </ac:grpSpMkLst>
        </pc:grpChg>
        <pc:picChg chg="mod">
          <ac:chgData name="VICENTE MARTIN MUÑOZ" userId="8fe793be-8b7e-4e07-9f14-0a2034e20f26" providerId="ADAL" clId="{8B1092DA-D17A-47A5-A96D-6D4D36670BA5}" dt="2023-06-07T19:36:17.306" v="116" actId="1076"/>
          <ac:picMkLst>
            <pc:docMk/>
            <pc:sldMk cId="3847267187" sldId="259"/>
            <ac:picMk id="8" creationId="{48322AD7-117C-418B-925B-966EB521E20E}"/>
          </ac:picMkLst>
        </pc:picChg>
      </pc:sldChg>
      <pc:sldChg chg="add">
        <pc:chgData name="VICENTE MARTIN MUÑOZ" userId="8fe793be-8b7e-4e07-9f14-0a2034e20f26" providerId="ADAL" clId="{8B1092DA-D17A-47A5-A96D-6D4D36670BA5}" dt="2023-06-07T18:53:21.596" v="24"/>
        <pc:sldMkLst>
          <pc:docMk/>
          <pc:sldMk cId="3636382902" sldId="262"/>
        </pc:sldMkLst>
      </pc:sldChg>
      <pc:sldChg chg="delSp">
        <pc:chgData name="VICENTE MARTIN MUÑOZ" userId="8fe793be-8b7e-4e07-9f14-0a2034e20f26" providerId="ADAL" clId="{8B1092DA-D17A-47A5-A96D-6D4D36670BA5}" dt="2023-06-07T19:41:16.859" v="123" actId="478"/>
        <pc:sldMkLst>
          <pc:docMk/>
          <pc:sldMk cId="2342690017" sldId="268"/>
        </pc:sldMkLst>
        <pc:grpChg chg="del">
          <ac:chgData name="VICENTE MARTIN MUÑOZ" userId="8fe793be-8b7e-4e07-9f14-0a2034e20f26" providerId="ADAL" clId="{8B1092DA-D17A-47A5-A96D-6D4D36670BA5}" dt="2023-06-07T19:41:16.859" v="123" actId="478"/>
          <ac:grpSpMkLst>
            <pc:docMk/>
            <pc:sldMk cId="2342690017" sldId="268"/>
            <ac:grpSpMk id="8" creationId="{DC04CD4A-B951-4D45-A586-D99734AC5DAA}"/>
          </ac:grpSpMkLst>
        </pc:grpChg>
      </pc:sldChg>
      <pc:sldChg chg="addSp delSp modSp">
        <pc:chgData name="VICENTE MARTIN MUÑOZ" userId="8fe793be-8b7e-4e07-9f14-0a2034e20f26" providerId="ADAL" clId="{8B1092DA-D17A-47A5-A96D-6D4D36670BA5}" dt="2023-06-07T19:41:24.788" v="126" actId="478"/>
        <pc:sldMkLst>
          <pc:docMk/>
          <pc:sldMk cId="4286529422" sldId="269"/>
        </pc:sldMkLst>
        <pc:spChg chg="add del mod">
          <ac:chgData name="VICENTE MARTIN MUÑOZ" userId="8fe793be-8b7e-4e07-9f14-0a2034e20f26" providerId="ADAL" clId="{8B1092DA-D17A-47A5-A96D-6D4D36670BA5}" dt="2023-06-07T19:34:33.486" v="72" actId="478"/>
          <ac:spMkLst>
            <pc:docMk/>
            <pc:sldMk cId="4286529422" sldId="269"/>
            <ac:spMk id="5" creationId="{7EC31B99-A2B6-4330-956D-1BD4543E07F2}"/>
          </ac:spMkLst>
        </pc:spChg>
        <pc:grpChg chg="del">
          <ac:chgData name="VICENTE MARTIN MUÑOZ" userId="8fe793be-8b7e-4e07-9f14-0a2034e20f26" providerId="ADAL" clId="{8B1092DA-D17A-47A5-A96D-6D4D36670BA5}" dt="2023-06-07T19:41:24.788" v="126" actId="478"/>
          <ac:grpSpMkLst>
            <pc:docMk/>
            <pc:sldMk cId="4286529422" sldId="269"/>
            <ac:grpSpMk id="7" creationId="{25534F25-4E75-4714-A6A4-9C5C0D73D703}"/>
          </ac:grpSpMkLst>
        </pc:grpChg>
        <pc:graphicFrameChg chg="del">
          <ac:chgData name="VICENTE MARTIN MUÑOZ" userId="8fe793be-8b7e-4e07-9f14-0a2034e20f26" providerId="ADAL" clId="{8B1092DA-D17A-47A5-A96D-6D4D36670BA5}" dt="2023-06-07T19:34:12.352" v="68" actId="478"/>
          <ac:graphicFrameMkLst>
            <pc:docMk/>
            <pc:sldMk cId="4286529422" sldId="269"/>
            <ac:graphicFrameMk id="4" creationId="{00000000-0000-0000-0000-000000000000}"/>
          </ac:graphicFrameMkLst>
        </pc:graphicFrameChg>
        <pc:graphicFrameChg chg="mod">
          <ac:chgData name="VICENTE MARTIN MUÑOZ" userId="8fe793be-8b7e-4e07-9f14-0a2034e20f26" providerId="ADAL" clId="{8B1092DA-D17A-47A5-A96D-6D4D36670BA5}" dt="2023-06-07T19:34:42.825" v="75" actId="14100"/>
          <ac:graphicFrameMkLst>
            <pc:docMk/>
            <pc:sldMk cId="4286529422" sldId="269"/>
            <ac:graphicFrameMk id="6" creationId="{00000000-0000-0000-0000-000000000000}"/>
          </ac:graphicFrameMkLst>
        </pc:graphicFrameChg>
        <pc:picChg chg="mod">
          <ac:chgData name="VICENTE MARTIN MUÑOZ" userId="8fe793be-8b7e-4e07-9f14-0a2034e20f26" providerId="ADAL" clId="{8B1092DA-D17A-47A5-A96D-6D4D36670BA5}" dt="2023-06-07T19:34:38.490" v="73" actId="1076"/>
          <ac:picMkLst>
            <pc:docMk/>
            <pc:sldMk cId="4286529422" sldId="269"/>
            <ac:picMk id="3" creationId="{A996F08C-C817-4F2A-ABEE-7668B3DFCF46}"/>
          </ac:picMkLst>
        </pc:picChg>
      </pc:sldChg>
      <pc:sldChg chg="ord">
        <pc:chgData name="VICENTE MARTIN MUÑOZ" userId="8fe793be-8b7e-4e07-9f14-0a2034e20f26" providerId="ADAL" clId="{8B1092DA-D17A-47A5-A96D-6D4D36670BA5}" dt="2023-06-07T19:33:45.500" v="67"/>
        <pc:sldMkLst>
          <pc:docMk/>
          <pc:sldMk cId="287849141" sldId="270"/>
        </pc:sldMkLst>
      </pc:sldChg>
      <pc:sldChg chg="delSp">
        <pc:chgData name="VICENTE MARTIN MUÑOZ" userId="8fe793be-8b7e-4e07-9f14-0a2034e20f26" providerId="ADAL" clId="{8B1092DA-D17A-47A5-A96D-6D4D36670BA5}" dt="2023-06-07T19:41:26.860" v="127" actId="478"/>
        <pc:sldMkLst>
          <pc:docMk/>
          <pc:sldMk cId="3513148185" sldId="271"/>
        </pc:sldMkLst>
        <pc:grpChg chg="del">
          <ac:chgData name="VICENTE MARTIN MUÑOZ" userId="8fe793be-8b7e-4e07-9f14-0a2034e20f26" providerId="ADAL" clId="{8B1092DA-D17A-47A5-A96D-6D4D36670BA5}" dt="2023-06-07T19:41:26.860" v="127" actId="478"/>
          <ac:grpSpMkLst>
            <pc:docMk/>
            <pc:sldMk cId="3513148185" sldId="271"/>
            <ac:grpSpMk id="4" creationId="{113C0745-E470-40D7-990B-833B0969AE4C}"/>
          </ac:grpSpMkLst>
        </pc:grpChg>
      </pc:sldChg>
      <pc:sldChg chg="delSp">
        <pc:chgData name="VICENTE MARTIN MUÑOZ" userId="8fe793be-8b7e-4e07-9f14-0a2034e20f26" providerId="ADAL" clId="{8B1092DA-D17A-47A5-A96D-6D4D36670BA5}" dt="2023-06-07T19:35:27.936" v="79" actId="478"/>
        <pc:sldMkLst>
          <pc:docMk/>
          <pc:sldMk cId="799108322" sldId="272"/>
        </pc:sldMkLst>
        <pc:grpChg chg="del">
          <ac:chgData name="VICENTE MARTIN MUÑOZ" userId="8fe793be-8b7e-4e07-9f14-0a2034e20f26" providerId="ADAL" clId="{8B1092DA-D17A-47A5-A96D-6D4D36670BA5}" dt="2023-06-07T19:35:27.936" v="79" actId="478"/>
          <ac:grpSpMkLst>
            <pc:docMk/>
            <pc:sldMk cId="799108322" sldId="272"/>
            <ac:grpSpMk id="6" creationId="{FCFD488C-ADF3-4F20-843D-FF4491E33D76}"/>
          </ac:grpSpMkLst>
        </pc:grpChg>
      </pc:sldChg>
      <pc:sldChg chg="delSp">
        <pc:chgData name="VICENTE MARTIN MUÑOZ" userId="8fe793be-8b7e-4e07-9f14-0a2034e20f26" providerId="ADAL" clId="{8B1092DA-D17A-47A5-A96D-6D4D36670BA5}" dt="2023-06-07T19:41:35.411" v="129" actId="478"/>
        <pc:sldMkLst>
          <pc:docMk/>
          <pc:sldMk cId="682630560" sldId="277"/>
        </pc:sldMkLst>
        <pc:grpChg chg="del">
          <ac:chgData name="VICENTE MARTIN MUÑOZ" userId="8fe793be-8b7e-4e07-9f14-0a2034e20f26" providerId="ADAL" clId="{8B1092DA-D17A-47A5-A96D-6D4D36670BA5}" dt="2023-06-07T19:41:35.411" v="129" actId="478"/>
          <ac:grpSpMkLst>
            <pc:docMk/>
            <pc:sldMk cId="682630560" sldId="277"/>
            <ac:grpSpMk id="5" creationId="{E0F73936-61F2-42F8-91CA-5A6DA56C8500}"/>
          </ac:grpSpMkLst>
        </pc:grpChg>
      </pc:sldChg>
      <pc:sldChg chg="addSp delSp modSp">
        <pc:chgData name="VICENTE MARTIN MUÑOZ" userId="8fe793be-8b7e-4e07-9f14-0a2034e20f26" providerId="ADAL" clId="{8B1092DA-D17A-47A5-A96D-6D4D36670BA5}" dt="2023-06-07T19:41:19.337" v="124" actId="478"/>
        <pc:sldMkLst>
          <pc:docMk/>
          <pc:sldMk cId="654820428" sldId="286"/>
        </pc:sldMkLst>
        <pc:grpChg chg="del">
          <ac:chgData name="VICENTE MARTIN MUÑOZ" userId="8fe793be-8b7e-4e07-9f14-0a2034e20f26" providerId="ADAL" clId="{8B1092DA-D17A-47A5-A96D-6D4D36670BA5}" dt="2023-06-07T19:41:19.337" v="124" actId="478"/>
          <ac:grpSpMkLst>
            <pc:docMk/>
            <pc:sldMk cId="654820428" sldId="286"/>
            <ac:grpSpMk id="6" creationId="{241EA83C-01CD-45F2-A23E-829D47313245}"/>
          </ac:grpSpMkLst>
        </pc:grpChg>
        <pc:graphicFrameChg chg="mod">
          <ac:chgData name="VICENTE MARTIN MUÑOZ" userId="8fe793be-8b7e-4e07-9f14-0a2034e20f26" providerId="ADAL" clId="{8B1092DA-D17A-47A5-A96D-6D4D36670BA5}" dt="2023-06-07T19:33:14.653" v="65"/>
          <ac:graphicFrameMkLst>
            <pc:docMk/>
            <pc:sldMk cId="654820428" sldId="286"/>
            <ac:graphicFrameMk id="4" creationId="{1DB48A85-A871-4562-9CB9-A030A812B9DB}"/>
          </ac:graphicFrameMkLst>
        </pc:graphicFrameChg>
        <pc:picChg chg="add del mod">
          <ac:chgData name="VICENTE MARTIN MUÑOZ" userId="8fe793be-8b7e-4e07-9f14-0a2034e20f26" providerId="ADAL" clId="{8B1092DA-D17A-47A5-A96D-6D4D36670BA5}" dt="2023-06-07T19:31:09.403" v="46"/>
          <ac:picMkLst>
            <pc:docMk/>
            <pc:sldMk cId="654820428" sldId="286"/>
            <ac:picMk id="3" creationId="{1524CD4C-9080-4862-8A42-FADBC106A0D9}"/>
          </ac:picMkLst>
        </pc:picChg>
        <pc:picChg chg="del">
          <ac:chgData name="VICENTE MARTIN MUÑOZ" userId="8fe793be-8b7e-4e07-9f14-0a2034e20f26" providerId="ADAL" clId="{8B1092DA-D17A-47A5-A96D-6D4D36670BA5}" dt="2023-06-07T19:30:58.500" v="40" actId="478"/>
          <ac:picMkLst>
            <pc:docMk/>
            <pc:sldMk cId="654820428" sldId="286"/>
            <ac:picMk id="5" creationId="{78E4FC26-54FA-4E91-B32E-A3905D0D15CB}"/>
          </ac:picMkLst>
        </pc:picChg>
        <pc:picChg chg="add mod ord modCrop">
          <ac:chgData name="VICENTE MARTIN MUÑOZ" userId="8fe793be-8b7e-4e07-9f14-0a2034e20f26" providerId="ADAL" clId="{8B1092DA-D17A-47A5-A96D-6D4D36670BA5}" dt="2023-06-07T19:32:43.182" v="63" actId="167"/>
          <ac:picMkLst>
            <pc:docMk/>
            <pc:sldMk cId="654820428" sldId="286"/>
            <ac:picMk id="10" creationId="{EDE82F6B-DFA8-4AA1-B597-9B9F293AA70C}"/>
          </ac:picMkLst>
        </pc:picChg>
        <pc:picChg chg="add del">
          <ac:chgData name="VICENTE MARTIN MUÑOZ" userId="8fe793be-8b7e-4e07-9f14-0a2034e20f26" providerId="ADAL" clId="{8B1092DA-D17A-47A5-A96D-6D4D36670BA5}" dt="2023-06-07T19:31:03.257" v="42"/>
          <ac:picMkLst>
            <pc:docMk/>
            <pc:sldMk cId="654820428" sldId="286"/>
            <ac:picMk id="2050" creationId="{CC6C8C3D-0298-4179-A7D7-125A7169DFA1}"/>
          </ac:picMkLst>
        </pc:picChg>
        <pc:picChg chg="add del">
          <ac:chgData name="VICENTE MARTIN MUÑOZ" userId="8fe793be-8b7e-4e07-9f14-0a2034e20f26" providerId="ADAL" clId="{8B1092DA-D17A-47A5-A96D-6D4D36670BA5}" dt="2023-06-07T19:31:26.299" v="48"/>
          <ac:picMkLst>
            <pc:docMk/>
            <pc:sldMk cId="654820428" sldId="286"/>
            <ac:picMk id="2052" creationId="{343C8E26-AC38-401C-9579-271EC595268B}"/>
          </ac:picMkLst>
        </pc:picChg>
      </pc:sldChg>
      <pc:sldChg chg="delSp modSp">
        <pc:chgData name="VICENTE MARTIN MUÑOZ" userId="8fe793be-8b7e-4e07-9f14-0a2034e20f26" providerId="ADAL" clId="{8B1092DA-D17A-47A5-A96D-6D4D36670BA5}" dt="2023-06-07T19:41:22.472" v="125" actId="478"/>
        <pc:sldMkLst>
          <pc:docMk/>
          <pc:sldMk cId="2127834987" sldId="287"/>
        </pc:sldMkLst>
        <pc:spChg chg="mod">
          <ac:chgData name="VICENTE MARTIN MUÑOZ" userId="8fe793be-8b7e-4e07-9f14-0a2034e20f26" providerId="ADAL" clId="{8B1092DA-D17A-47A5-A96D-6D4D36670BA5}" dt="2023-06-07T19:35:08.716" v="78" actId="255"/>
          <ac:spMkLst>
            <pc:docMk/>
            <pc:sldMk cId="2127834987" sldId="287"/>
            <ac:spMk id="3" creationId="{A609157F-A7C0-4B58-897C-058BF0FA42DC}"/>
          </ac:spMkLst>
        </pc:spChg>
        <pc:grpChg chg="del">
          <ac:chgData name="VICENTE MARTIN MUÑOZ" userId="8fe793be-8b7e-4e07-9f14-0a2034e20f26" providerId="ADAL" clId="{8B1092DA-D17A-47A5-A96D-6D4D36670BA5}" dt="2023-06-07T19:41:22.472" v="125" actId="478"/>
          <ac:grpSpMkLst>
            <pc:docMk/>
            <pc:sldMk cId="2127834987" sldId="287"/>
            <ac:grpSpMk id="5" creationId="{5CBF6BBF-5EE9-4922-B11E-BAD55F94A4F1}"/>
          </ac:grpSpMkLst>
        </pc:grpChg>
      </pc:sldChg>
      <pc:sldChg chg="delSp">
        <pc:chgData name="VICENTE MARTIN MUÑOZ" userId="8fe793be-8b7e-4e07-9f14-0a2034e20f26" providerId="ADAL" clId="{8B1092DA-D17A-47A5-A96D-6D4D36670BA5}" dt="2023-06-07T19:41:30.253" v="128" actId="478"/>
        <pc:sldMkLst>
          <pc:docMk/>
          <pc:sldMk cId="322173798" sldId="288"/>
        </pc:sldMkLst>
        <pc:grpChg chg="del">
          <ac:chgData name="VICENTE MARTIN MUÑOZ" userId="8fe793be-8b7e-4e07-9f14-0a2034e20f26" providerId="ADAL" clId="{8B1092DA-D17A-47A5-A96D-6D4D36670BA5}" dt="2023-06-07T19:41:30.253" v="128" actId="478"/>
          <ac:grpSpMkLst>
            <pc:docMk/>
            <pc:sldMk cId="322173798" sldId="288"/>
            <ac:grpSpMk id="8" creationId="{944B669C-CD38-4AD0-AFB2-96CCE1199E58}"/>
          </ac:grpSpMkLst>
        </pc:grpChg>
      </pc:sldChg>
      <pc:sldChg chg="delSp">
        <pc:chgData name="VICENTE MARTIN MUÑOZ" userId="8fe793be-8b7e-4e07-9f14-0a2034e20f26" providerId="ADAL" clId="{8B1092DA-D17A-47A5-A96D-6D4D36670BA5}" dt="2023-06-07T19:40:52.823" v="117" actId="478"/>
        <pc:sldMkLst>
          <pc:docMk/>
          <pc:sldMk cId="199388709" sldId="289"/>
        </pc:sldMkLst>
        <pc:grpChg chg="del">
          <ac:chgData name="VICENTE MARTIN MUÑOZ" userId="8fe793be-8b7e-4e07-9f14-0a2034e20f26" providerId="ADAL" clId="{8B1092DA-D17A-47A5-A96D-6D4D36670BA5}" dt="2023-06-07T19:40:52.823" v="117" actId="478"/>
          <ac:grpSpMkLst>
            <pc:docMk/>
            <pc:sldMk cId="199388709" sldId="289"/>
            <ac:grpSpMk id="4" creationId="{A09AB7D2-AD18-4EA4-8502-5C0F402917D2}"/>
          </ac:grpSpMkLst>
        </pc:grpChg>
      </pc:sldChg>
      <pc:sldChg chg="delSp modSp">
        <pc:chgData name="VICENTE MARTIN MUÑOZ" userId="8fe793be-8b7e-4e07-9f14-0a2034e20f26" providerId="ADAL" clId="{8B1092DA-D17A-47A5-A96D-6D4D36670BA5}" dt="2023-06-10T05:09:18.709" v="141" actId="20577"/>
        <pc:sldMkLst>
          <pc:docMk/>
          <pc:sldMk cId="1415513226" sldId="290"/>
        </pc:sldMkLst>
        <pc:spChg chg="mod">
          <ac:chgData name="VICENTE MARTIN MUÑOZ" userId="8fe793be-8b7e-4e07-9f14-0a2034e20f26" providerId="ADAL" clId="{8B1092DA-D17A-47A5-A96D-6D4D36670BA5}" dt="2023-06-10T05:09:18.709" v="141" actId="20577"/>
          <ac:spMkLst>
            <pc:docMk/>
            <pc:sldMk cId="1415513226" sldId="290"/>
            <ac:spMk id="3" creationId="{00000000-0000-0000-0000-000000000000}"/>
          </ac:spMkLst>
        </pc:spChg>
        <pc:grpChg chg="del">
          <ac:chgData name="VICENTE MARTIN MUÑOZ" userId="8fe793be-8b7e-4e07-9f14-0a2034e20f26" providerId="ADAL" clId="{8B1092DA-D17A-47A5-A96D-6D4D36670BA5}" dt="2023-06-07T19:41:00.583" v="119" actId="478"/>
          <ac:grpSpMkLst>
            <pc:docMk/>
            <pc:sldMk cId="1415513226" sldId="290"/>
            <ac:grpSpMk id="5" creationId="{C1B5DC5A-AA0F-4A7B-B7E9-3A848259A5CF}"/>
          </ac:grpSpMkLst>
        </pc:grpChg>
      </pc:sldChg>
      <pc:sldChg chg="delSp">
        <pc:chgData name="VICENTE MARTIN MUÑOZ" userId="8fe793be-8b7e-4e07-9f14-0a2034e20f26" providerId="ADAL" clId="{8B1092DA-D17A-47A5-A96D-6D4D36670BA5}" dt="2023-06-07T19:41:03.773" v="120" actId="478"/>
        <pc:sldMkLst>
          <pc:docMk/>
          <pc:sldMk cId="3569230532" sldId="378"/>
        </pc:sldMkLst>
        <pc:grpChg chg="del">
          <ac:chgData name="VICENTE MARTIN MUÑOZ" userId="8fe793be-8b7e-4e07-9f14-0a2034e20f26" providerId="ADAL" clId="{8B1092DA-D17A-47A5-A96D-6D4D36670BA5}" dt="2023-06-07T19:41:03.773" v="120" actId="478"/>
          <ac:grpSpMkLst>
            <pc:docMk/>
            <pc:sldMk cId="3569230532" sldId="378"/>
            <ac:grpSpMk id="5" creationId="{F26AE2E1-451A-419C-BF2E-DD48C82E113F}"/>
          </ac:grpSpMkLst>
        </pc:grpChg>
      </pc:sldChg>
      <pc:sldChg chg="delSp add">
        <pc:chgData name="VICENTE MARTIN MUÑOZ" userId="8fe793be-8b7e-4e07-9f14-0a2034e20f26" providerId="ADAL" clId="{8B1092DA-D17A-47A5-A96D-6D4D36670BA5}" dt="2023-06-07T19:41:10.224" v="121" actId="478"/>
        <pc:sldMkLst>
          <pc:docMk/>
          <pc:sldMk cId="3479370139" sldId="381"/>
        </pc:sldMkLst>
        <pc:grpChg chg="del">
          <ac:chgData name="VICENTE MARTIN MUÑOZ" userId="8fe793be-8b7e-4e07-9f14-0a2034e20f26" providerId="ADAL" clId="{8B1092DA-D17A-47A5-A96D-6D4D36670BA5}" dt="2023-06-07T19:41:10.224" v="121" actId="478"/>
          <ac:grpSpMkLst>
            <pc:docMk/>
            <pc:sldMk cId="3479370139" sldId="381"/>
            <ac:grpSpMk id="5" creationId="{6C8D4D7B-52B8-41C7-B14A-F089AA00A659}"/>
          </ac:grpSpMkLst>
        </pc:grpChg>
      </pc:sldChg>
      <pc:sldChg chg="modSp add modAnim">
        <pc:chgData name="VICENTE MARTIN MUÑOZ" userId="8fe793be-8b7e-4e07-9f14-0a2034e20f26" providerId="ADAL" clId="{8B1092DA-D17A-47A5-A96D-6D4D36670BA5}" dt="2023-06-07T19:25:07.752" v="35" actId="207"/>
        <pc:sldMkLst>
          <pc:docMk/>
          <pc:sldMk cId="2268525364" sldId="3195"/>
        </pc:sldMkLst>
        <pc:spChg chg="mod">
          <ac:chgData name="VICENTE MARTIN MUÑOZ" userId="8fe793be-8b7e-4e07-9f14-0a2034e20f26" providerId="ADAL" clId="{8B1092DA-D17A-47A5-A96D-6D4D36670BA5}" dt="2023-06-07T19:25:07.752" v="35" actId="207"/>
          <ac:spMkLst>
            <pc:docMk/>
            <pc:sldMk cId="2268525364" sldId="3195"/>
            <ac:spMk id="5" creationId="{199D643C-8DCF-477D-AD14-4B8BDF0FD056}"/>
          </ac:spMkLst>
        </pc:spChg>
        <pc:spChg chg="mod">
          <ac:chgData name="VICENTE MARTIN MUÑOZ" userId="8fe793be-8b7e-4e07-9f14-0a2034e20f26" providerId="ADAL" clId="{8B1092DA-D17A-47A5-A96D-6D4D36670BA5}" dt="2023-06-07T19:24:54.497" v="32" actId="207"/>
          <ac:spMkLst>
            <pc:docMk/>
            <pc:sldMk cId="2268525364" sldId="3195"/>
            <ac:spMk id="7" creationId="{739693D9-AD34-4997-87C6-72B67EF589E7}"/>
          </ac:spMkLst>
        </pc:spChg>
      </pc:sldChg>
      <pc:sldChg chg="addSp delSp add">
        <pc:chgData name="VICENTE MARTIN MUÑOZ" userId="8fe793be-8b7e-4e07-9f14-0a2034e20f26" providerId="ADAL" clId="{8B1092DA-D17A-47A5-A96D-6D4D36670BA5}" dt="2023-06-07T19:28:59.033" v="39" actId="478"/>
        <pc:sldMkLst>
          <pc:docMk/>
          <pc:sldMk cId="3499532619" sldId="3196"/>
        </pc:sldMkLst>
        <pc:spChg chg="del">
          <ac:chgData name="VICENTE MARTIN MUÑOZ" userId="8fe793be-8b7e-4e07-9f14-0a2034e20f26" providerId="ADAL" clId="{8B1092DA-D17A-47A5-A96D-6D4D36670BA5}" dt="2023-06-07T19:28:55.776" v="38" actId="478"/>
          <ac:spMkLst>
            <pc:docMk/>
            <pc:sldMk cId="3499532619" sldId="3196"/>
            <ac:spMk id="2" creationId="{B59B129B-46A6-4BF9-B8AF-1D430C0782A8}"/>
          </ac:spMkLst>
        </pc:spChg>
        <pc:spChg chg="del">
          <ac:chgData name="VICENTE MARTIN MUÑOZ" userId="8fe793be-8b7e-4e07-9f14-0a2034e20f26" providerId="ADAL" clId="{8B1092DA-D17A-47A5-A96D-6D4D36670BA5}" dt="2023-06-07T19:28:59.033" v="39" actId="478"/>
          <ac:spMkLst>
            <pc:docMk/>
            <pc:sldMk cId="3499532619" sldId="3196"/>
            <ac:spMk id="3" creationId="{16136056-4571-421D-9674-794D370E0777}"/>
          </ac:spMkLst>
        </pc:spChg>
        <pc:picChg chg="add">
          <ac:chgData name="VICENTE MARTIN MUÑOZ" userId="8fe793be-8b7e-4e07-9f14-0a2034e20f26" providerId="ADAL" clId="{8B1092DA-D17A-47A5-A96D-6D4D36670BA5}" dt="2023-06-07T19:28:33.160" v="37"/>
          <ac:picMkLst>
            <pc:docMk/>
            <pc:sldMk cId="3499532619" sldId="3196"/>
            <ac:picMk id="1026" creationId="{4A6C5AC2-4F6F-4C36-A19F-BC7A5689DAB9}"/>
          </ac:picMkLst>
        </pc:picChg>
      </pc:sldChg>
      <pc:sldChg chg="add">
        <pc:chgData name="VICENTE MARTIN MUÑOZ" userId="8fe793be-8b7e-4e07-9f14-0a2034e20f26" providerId="ADAL" clId="{8B1092DA-D17A-47A5-A96D-6D4D36670BA5}" dt="2023-06-10T05:08:35.854" v="130"/>
        <pc:sldMkLst>
          <pc:docMk/>
          <pc:sldMk cId="2994769666" sldId="319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C6FE15-B21C-4015-B868-DD484185A235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s-ES"/>
        </a:p>
      </dgm:t>
    </dgm:pt>
    <dgm:pt modelId="{5ED0F63C-3EDC-4E57-B8D0-D2BF2D16ADF9}">
      <dgm:prSet/>
      <dgm:spPr/>
      <dgm:t>
        <a:bodyPr/>
        <a:lstStyle/>
        <a:p>
          <a:pPr rtl="0"/>
          <a:r>
            <a:rPr lang="es-ES" dirty="0"/>
            <a:t>Descuido</a:t>
          </a:r>
        </a:p>
      </dgm:t>
    </dgm:pt>
    <dgm:pt modelId="{D2AC5167-5DF9-408A-95A1-8FAA4B780826}" type="parTrans" cxnId="{2B5CF0C4-81B2-428F-80F3-292DA19D4ABE}">
      <dgm:prSet/>
      <dgm:spPr/>
      <dgm:t>
        <a:bodyPr/>
        <a:lstStyle/>
        <a:p>
          <a:endParaRPr lang="es-ES"/>
        </a:p>
      </dgm:t>
    </dgm:pt>
    <dgm:pt modelId="{A14A35AE-5F4D-4E5D-B5FC-5D41BEC09D8D}" type="sibTrans" cxnId="{2B5CF0C4-81B2-428F-80F3-292DA19D4ABE}">
      <dgm:prSet/>
      <dgm:spPr/>
      <dgm:t>
        <a:bodyPr/>
        <a:lstStyle/>
        <a:p>
          <a:endParaRPr lang="es-ES"/>
        </a:p>
      </dgm:t>
    </dgm:pt>
    <dgm:pt modelId="{34FCD892-975C-4622-8A88-6B306D482756}">
      <dgm:prSet/>
      <dgm:spPr/>
      <dgm:t>
        <a:bodyPr/>
        <a:lstStyle/>
        <a:p>
          <a:pPr rtl="0"/>
          <a:r>
            <a:rPr lang="es-ES"/>
            <a:t>Desconexión</a:t>
          </a:r>
        </a:p>
      </dgm:t>
    </dgm:pt>
    <dgm:pt modelId="{C43BB179-9A9C-4889-9E4F-C4CE16916EFD}" type="parTrans" cxnId="{01BEE5CB-C989-4B85-A2C0-EB96DD5D762F}">
      <dgm:prSet/>
      <dgm:spPr/>
      <dgm:t>
        <a:bodyPr/>
        <a:lstStyle/>
        <a:p>
          <a:endParaRPr lang="es-ES"/>
        </a:p>
      </dgm:t>
    </dgm:pt>
    <dgm:pt modelId="{EC2C617C-4ADC-4500-A7E9-A1B24BE6DB38}" type="sibTrans" cxnId="{01BEE5CB-C989-4B85-A2C0-EB96DD5D762F}">
      <dgm:prSet/>
      <dgm:spPr/>
      <dgm:t>
        <a:bodyPr/>
        <a:lstStyle/>
        <a:p>
          <a:endParaRPr lang="es-ES"/>
        </a:p>
      </dgm:t>
    </dgm:pt>
    <dgm:pt modelId="{2DD19D54-2362-4F29-B705-24F0CE1BF442}">
      <dgm:prSet/>
      <dgm:spPr/>
      <dgm:t>
        <a:bodyPr/>
        <a:lstStyle/>
        <a:p>
          <a:pPr rtl="0"/>
          <a:r>
            <a:rPr lang="es-ES"/>
            <a:t>Desvinculación</a:t>
          </a:r>
        </a:p>
      </dgm:t>
    </dgm:pt>
    <dgm:pt modelId="{718502CC-1C56-4AD7-BC42-5150A49880F1}" type="parTrans" cxnId="{0B690B24-BC3E-4076-8C41-6BE92E2778D3}">
      <dgm:prSet/>
      <dgm:spPr/>
      <dgm:t>
        <a:bodyPr/>
        <a:lstStyle/>
        <a:p>
          <a:endParaRPr lang="es-ES"/>
        </a:p>
      </dgm:t>
    </dgm:pt>
    <dgm:pt modelId="{9D4F3BFC-BA16-4FA5-BDC0-F49A2A154B71}" type="sibTrans" cxnId="{0B690B24-BC3E-4076-8C41-6BE92E2778D3}">
      <dgm:prSet/>
      <dgm:spPr/>
      <dgm:t>
        <a:bodyPr/>
        <a:lstStyle/>
        <a:p>
          <a:endParaRPr lang="es-ES"/>
        </a:p>
      </dgm:t>
    </dgm:pt>
    <dgm:pt modelId="{3B734EBB-1D3C-4A65-850B-2AA52250409C}" type="pres">
      <dgm:prSet presAssocID="{98C6FE15-B21C-4015-B868-DD484185A235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E94A083A-D5A1-45EA-87DB-6C70BD27CE8C}" type="pres">
      <dgm:prSet presAssocID="{5ED0F63C-3EDC-4E57-B8D0-D2BF2D16ADF9}" presName="Accent1" presStyleCnt="0"/>
      <dgm:spPr/>
    </dgm:pt>
    <dgm:pt modelId="{44B73541-CF1E-48EE-B4D4-F6A2CAA18AF6}" type="pres">
      <dgm:prSet presAssocID="{5ED0F63C-3EDC-4E57-B8D0-D2BF2D16ADF9}" presName="Accent" presStyleLbl="node1" presStyleIdx="0" presStyleCnt="3"/>
      <dgm:spPr/>
    </dgm:pt>
    <dgm:pt modelId="{37836492-4E92-4AFC-909E-5437C8BB0331}" type="pres">
      <dgm:prSet presAssocID="{5ED0F63C-3EDC-4E57-B8D0-D2BF2D16ADF9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BAE37AFA-856E-42FF-B513-612D368C4CD4}" type="pres">
      <dgm:prSet presAssocID="{34FCD892-975C-4622-8A88-6B306D482756}" presName="Accent2" presStyleCnt="0"/>
      <dgm:spPr/>
    </dgm:pt>
    <dgm:pt modelId="{12B5F4A4-8505-4C70-AF49-5B9194796C31}" type="pres">
      <dgm:prSet presAssocID="{34FCD892-975C-4622-8A88-6B306D482756}" presName="Accent" presStyleLbl="node1" presStyleIdx="1" presStyleCnt="3"/>
      <dgm:spPr/>
    </dgm:pt>
    <dgm:pt modelId="{2C14E35F-C6CE-4CBA-8FA9-99E01D616879}" type="pres">
      <dgm:prSet presAssocID="{34FCD892-975C-4622-8A88-6B306D482756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08E91A85-F197-4FC3-BE08-E19AC72D1A36}" type="pres">
      <dgm:prSet presAssocID="{2DD19D54-2362-4F29-B705-24F0CE1BF442}" presName="Accent3" presStyleCnt="0"/>
      <dgm:spPr/>
    </dgm:pt>
    <dgm:pt modelId="{F8F3F8E7-777E-4B8F-AF28-0234F842C779}" type="pres">
      <dgm:prSet presAssocID="{2DD19D54-2362-4F29-B705-24F0CE1BF442}" presName="Accent" presStyleLbl="node1" presStyleIdx="2" presStyleCnt="3"/>
      <dgm:spPr/>
    </dgm:pt>
    <dgm:pt modelId="{14E1398B-B549-4A73-9CDC-F0100D679DE9}" type="pres">
      <dgm:prSet presAssocID="{2DD19D54-2362-4F29-B705-24F0CE1BF44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FFD41E00-A0AE-4ED7-923B-C4C2E1C7B683}" type="presOf" srcId="{34FCD892-975C-4622-8A88-6B306D482756}" destId="{2C14E35F-C6CE-4CBA-8FA9-99E01D616879}" srcOrd="0" destOrd="0" presId="urn:microsoft.com/office/officeart/2009/layout/CircleArrowProcess"/>
    <dgm:cxn modelId="{0B690B24-BC3E-4076-8C41-6BE92E2778D3}" srcId="{98C6FE15-B21C-4015-B868-DD484185A235}" destId="{2DD19D54-2362-4F29-B705-24F0CE1BF442}" srcOrd="2" destOrd="0" parTransId="{718502CC-1C56-4AD7-BC42-5150A49880F1}" sibTransId="{9D4F3BFC-BA16-4FA5-BDC0-F49A2A154B71}"/>
    <dgm:cxn modelId="{0CFC8747-A3BB-4FFB-B4AF-8D1AF40144B8}" type="presOf" srcId="{2DD19D54-2362-4F29-B705-24F0CE1BF442}" destId="{14E1398B-B549-4A73-9CDC-F0100D679DE9}" srcOrd="0" destOrd="0" presId="urn:microsoft.com/office/officeart/2009/layout/CircleArrowProcess"/>
    <dgm:cxn modelId="{054E5A95-10F1-4E64-B7FA-080299165CDC}" type="presOf" srcId="{98C6FE15-B21C-4015-B868-DD484185A235}" destId="{3B734EBB-1D3C-4A65-850B-2AA52250409C}" srcOrd="0" destOrd="0" presId="urn:microsoft.com/office/officeart/2009/layout/CircleArrowProcess"/>
    <dgm:cxn modelId="{2B5CF0C4-81B2-428F-80F3-292DA19D4ABE}" srcId="{98C6FE15-B21C-4015-B868-DD484185A235}" destId="{5ED0F63C-3EDC-4E57-B8D0-D2BF2D16ADF9}" srcOrd="0" destOrd="0" parTransId="{D2AC5167-5DF9-408A-95A1-8FAA4B780826}" sibTransId="{A14A35AE-5F4D-4E5D-B5FC-5D41BEC09D8D}"/>
    <dgm:cxn modelId="{01BEE5CB-C989-4B85-A2C0-EB96DD5D762F}" srcId="{98C6FE15-B21C-4015-B868-DD484185A235}" destId="{34FCD892-975C-4622-8A88-6B306D482756}" srcOrd="1" destOrd="0" parTransId="{C43BB179-9A9C-4889-9E4F-C4CE16916EFD}" sibTransId="{EC2C617C-4ADC-4500-A7E9-A1B24BE6DB38}"/>
    <dgm:cxn modelId="{939808ED-402D-48BA-B81F-FDE9F9375BA6}" type="presOf" srcId="{5ED0F63C-3EDC-4E57-B8D0-D2BF2D16ADF9}" destId="{37836492-4E92-4AFC-909E-5437C8BB0331}" srcOrd="0" destOrd="0" presId="urn:microsoft.com/office/officeart/2009/layout/CircleArrowProcess"/>
    <dgm:cxn modelId="{BB56D455-EED3-4009-A740-5B8DDAA0DFE1}" type="presParOf" srcId="{3B734EBB-1D3C-4A65-850B-2AA52250409C}" destId="{E94A083A-D5A1-45EA-87DB-6C70BD27CE8C}" srcOrd="0" destOrd="0" presId="urn:microsoft.com/office/officeart/2009/layout/CircleArrowProcess"/>
    <dgm:cxn modelId="{FFBBC20B-1DC7-4CA9-8290-A076AE0AE3BA}" type="presParOf" srcId="{E94A083A-D5A1-45EA-87DB-6C70BD27CE8C}" destId="{44B73541-CF1E-48EE-B4D4-F6A2CAA18AF6}" srcOrd="0" destOrd="0" presId="urn:microsoft.com/office/officeart/2009/layout/CircleArrowProcess"/>
    <dgm:cxn modelId="{EA0E30B9-006F-4CDD-A63B-B845FB042806}" type="presParOf" srcId="{3B734EBB-1D3C-4A65-850B-2AA52250409C}" destId="{37836492-4E92-4AFC-909E-5437C8BB0331}" srcOrd="1" destOrd="0" presId="urn:microsoft.com/office/officeart/2009/layout/CircleArrowProcess"/>
    <dgm:cxn modelId="{00A40C2F-7E69-4ED6-AB82-6549F10DCDD8}" type="presParOf" srcId="{3B734EBB-1D3C-4A65-850B-2AA52250409C}" destId="{BAE37AFA-856E-42FF-B513-612D368C4CD4}" srcOrd="2" destOrd="0" presId="urn:microsoft.com/office/officeart/2009/layout/CircleArrowProcess"/>
    <dgm:cxn modelId="{A1DC6ED5-407D-491E-8900-7ED404E23091}" type="presParOf" srcId="{BAE37AFA-856E-42FF-B513-612D368C4CD4}" destId="{12B5F4A4-8505-4C70-AF49-5B9194796C31}" srcOrd="0" destOrd="0" presId="urn:microsoft.com/office/officeart/2009/layout/CircleArrowProcess"/>
    <dgm:cxn modelId="{9771A0B5-998E-4AA9-B63F-D4B24D077E1B}" type="presParOf" srcId="{3B734EBB-1D3C-4A65-850B-2AA52250409C}" destId="{2C14E35F-C6CE-4CBA-8FA9-99E01D616879}" srcOrd="3" destOrd="0" presId="urn:microsoft.com/office/officeart/2009/layout/CircleArrowProcess"/>
    <dgm:cxn modelId="{36820E7D-7E3F-4DD5-B303-CC3E01F8E3C7}" type="presParOf" srcId="{3B734EBB-1D3C-4A65-850B-2AA52250409C}" destId="{08E91A85-F197-4FC3-BE08-E19AC72D1A36}" srcOrd="4" destOrd="0" presId="urn:microsoft.com/office/officeart/2009/layout/CircleArrowProcess"/>
    <dgm:cxn modelId="{5501B962-9AFF-452A-9726-5590F153F02C}" type="presParOf" srcId="{08E91A85-F197-4FC3-BE08-E19AC72D1A36}" destId="{F8F3F8E7-777E-4B8F-AF28-0234F842C779}" srcOrd="0" destOrd="0" presId="urn:microsoft.com/office/officeart/2009/layout/CircleArrowProcess"/>
    <dgm:cxn modelId="{46A13A21-3486-4878-BE4A-34AFE8552348}" type="presParOf" srcId="{3B734EBB-1D3C-4A65-850B-2AA52250409C}" destId="{14E1398B-B549-4A73-9CDC-F0100D679DE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FC8700-09D5-4306-98FB-E83D3CF7B4F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AE41E2D-B05A-4783-86DD-680775D48960}">
      <dgm:prSet custT="1"/>
      <dgm:spPr/>
      <dgm:t>
        <a:bodyPr/>
        <a:lstStyle/>
        <a:p>
          <a:r>
            <a:rPr lang="es-ES" sz="4000" dirty="0"/>
            <a:t>Conocer para transformar y transformar-nos</a:t>
          </a:r>
        </a:p>
      </dgm:t>
    </dgm:pt>
    <dgm:pt modelId="{69808C6A-D866-449B-B80E-7FAEEDA19F9B}" type="parTrans" cxnId="{124F8DFA-D98F-4C1B-B620-96436F9DA746}">
      <dgm:prSet/>
      <dgm:spPr/>
      <dgm:t>
        <a:bodyPr/>
        <a:lstStyle/>
        <a:p>
          <a:endParaRPr lang="es-ES"/>
        </a:p>
      </dgm:t>
    </dgm:pt>
    <dgm:pt modelId="{641E5530-00BC-44EB-AF56-41458B387E3F}" type="sibTrans" cxnId="{124F8DFA-D98F-4C1B-B620-96436F9DA746}">
      <dgm:prSet/>
      <dgm:spPr/>
      <dgm:t>
        <a:bodyPr/>
        <a:lstStyle/>
        <a:p>
          <a:endParaRPr lang="es-ES"/>
        </a:p>
      </dgm:t>
    </dgm:pt>
    <dgm:pt modelId="{BB543D7A-BF07-444E-9D88-61D85425DADD}">
      <dgm:prSet custT="1"/>
      <dgm:spPr/>
      <dgm:t>
        <a:bodyPr/>
        <a:lstStyle/>
        <a:p>
          <a:r>
            <a:rPr lang="es-ES" sz="4000" dirty="0"/>
            <a:t>Nuestra mirada</a:t>
          </a:r>
          <a:r>
            <a:rPr lang="es-ES" sz="4900" dirty="0"/>
            <a:t>:</a:t>
          </a:r>
        </a:p>
      </dgm:t>
    </dgm:pt>
    <dgm:pt modelId="{C4F14CC3-87DB-40D8-B0F0-6D6CA7798E40}" type="parTrans" cxnId="{CA104932-6215-4BE9-82B1-880C84B6893D}">
      <dgm:prSet/>
      <dgm:spPr/>
      <dgm:t>
        <a:bodyPr/>
        <a:lstStyle/>
        <a:p>
          <a:endParaRPr lang="es-ES"/>
        </a:p>
      </dgm:t>
    </dgm:pt>
    <dgm:pt modelId="{C2439D27-2D27-4F69-8A94-F3F3D8164389}" type="sibTrans" cxnId="{CA104932-6215-4BE9-82B1-880C84B6893D}">
      <dgm:prSet/>
      <dgm:spPr/>
      <dgm:t>
        <a:bodyPr/>
        <a:lstStyle/>
        <a:p>
          <a:endParaRPr lang="es-ES"/>
        </a:p>
      </dgm:t>
    </dgm:pt>
    <dgm:pt modelId="{735A06D8-40E0-480B-B23B-67C32C3ED611}">
      <dgm:prSet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Analítica y contemplativa</a:t>
          </a:r>
        </a:p>
      </dgm:t>
    </dgm:pt>
    <dgm:pt modelId="{4E07AC5D-16D1-4D52-8515-8A7723640803}" type="parTrans" cxnId="{C583E6DC-F3C4-4BA9-8832-533AAAD2B4C9}">
      <dgm:prSet/>
      <dgm:spPr/>
      <dgm:t>
        <a:bodyPr/>
        <a:lstStyle/>
        <a:p>
          <a:endParaRPr lang="es-ES"/>
        </a:p>
      </dgm:t>
    </dgm:pt>
    <dgm:pt modelId="{4892DAAC-F1E2-4BFB-8922-7A8D07935E51}" type="sibTrans" cxnId="{C583E6DC-F3C4-4BA9-8832-533AAAD2B4C9}">
      <dgm:prSet/>
      <dgm:spPr/>
      <dgm:t>
        <a:bodyPr/>
        <a:lstStyle/>
        <a:p>
          <a:endParaRPr lang="es-ES"/>
        </a:p>
      </dgm:t>
    </dgm:pt>
    <dgm:pt modelId="{D9FA358C-802C-4EEF-8F67-6B1428B1C099}">
      <dgm:prSet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Compasiva e indignada</a:t>
          </a:r>
        </a:p>
      </dgm:t>
    </dgm:pt>
    <dgm:pt modelId="{0558F74F-0561-48D9-8364-DFD8BB01544A}" type="parTrans" cxnId="{540E9EC5-1C3B-4871-8C7A-FE027F69CC80}">
      <dgm:prSet/>
      <dgm:spPr/>
      <dgm:t>
        <a:bodyPr/>
        <a:lstStyle/>
        <a:p>
          <a:endParaRPr lang="es-ES"/>
        </a:p>
      </dgm:t>
    </dgm:pt>
    <dgm:pt modelId="{939C9AFB-67F1-42E0-8849-965F5330856C}" type="sibTrans" cxnId="{540E9EC5-1C3B-4871-8C7A-FE027F69CC80}">
      <dgm:prSet/>
      <dgm:spPr/>
      <dgm:t>
        <a:bodyPr/>
        <a:lstStyle/>
        <a:p>
          <a:endParaRPr lang="es-ES"/>
        </a:p>
      </dgm:t>
    </dgm:pt>
    <dgm:pt modelId="{8CDDA2B3-24F5-4A62-8861-726C46DAB146}">
      <dgm:prSet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Comprometida y propositiva. </a:t>
          </a:r>
        </a:p>
      </dgm:t>
    </dgm:pt>
    <dgm:pt modelId="{CE468100-6D53-415F-8711-39D6101114FF}" type="parTrans" cxnId="{E944FA76-EA35-40E9-88A4-BF773A98D306}">
      <dgm:prSet/>
      <dgm:spPr/>
      <dgm:t>
        <a:bodyPr/>
        <a:lstStyle/>
        <a:p>
          <a:endParaRPr lang="es-ES"/>
        </a:p>
      </dgm:t>
    </dgm:pt>
    <dgm:pt modelId="{6DCD7220-50C4-40EE-8B60-4D401FDB5569}" type="sibTrans" cxnId="{E944FA76-EA35-40E9-88A4-BF773A98D306}">
      <dgm:prSet/>
      <dgm:spPr/>
      <dgm:t>
        <a:bodyPr/>
        <a:lstStyle/>
        <a:p>
          <a:endParaRPr lang="es-ES"/>
        </a:p>
      </dgm:t>
    </dgm:pt>
    <dgm:pt modelId="{5258F456-7D2E-4348-9F19-DDA6281369DB}" type="pres">
      <dgm:prSet presAssocID="{6CFC8700-09D5-4306-98FB-E83D3CF7B4FA}" presName="linear" presStyleCnt="0">
        <dgm:presLayoutVars>
          <dgm:animLvl val="lvl"/>
          <dgm:resizeHandles val="exact"/>
        </dgm:presLayoutVars>
      </dgm:prSet>
      <dgm:spPr/>
    </dgm:pt>
    <dgm:pt modelId="{3478F0C3-5C7D-4897-9570-64AE4979EA30}" type="pres">
      <dgm:prSet presAssocID="{BAE41E2D-B05A-4783-86DD-680775D4896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DC94C71-7495-4F3A-8743-728310D15255}" type="pres">
      <dgm:prSet presAssocID="{641E5530-00BC-44EB-AF56-41458B387E3F}" presName="spacer" presStyleCnt="0"/>
      <dgm:spPr/>
    </dgm:pt>
    <dgm:pt modelId="{C4FBE428-1E4D-4FAB-B47F-FE48FC2AB499}" type="pres">
      <dgm:prSet presAssocID="{BB543D7A-BF07-444E-9D88-61D85425DADD}" presName="parentText" presStyleLbl="node1" presStyleIdx="1" presStyleCnt="2" custScaleX="58657" custLinFactNeighborX="-19757" custLinFactNeighborY="1024">
        <dgm:presLayoutVars>
          <dgm:chMax val="0"/>
          <dgm:bulletEnabled val="1"/>
        </dgm:presLayoutVars>
      </dgm:prSet>
      <dgm:spPr/>
    </dgm:pt>
    <dgm:pt modelId="{30426215-0D51-4A81-9244-963A89BB14EE}" type="pres">
      <dgm:prSet presAssocID="{BB543D7A-BF07-444E-9D88-61D85425DAD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6351603-5DF6-413E-86F0-DA37902414DC}" type="presOf" srcId="{BB543D7A-BF07-444E-9D88-61D85425DADD}" destId="{C4FBE428-1E4D-4FAB-B47F-FE48FC2AB499}" srcOrd="0" destOrd="0" presId="urn:microsoft.com/office/officeart/2005/8/layout/vList2"/>
    <dgm:cxn modelId="{CA104932-6215-4BE9-82B1-880C84B6893D}" srcId="{6CFC8700-09D5-4306-98FB-E83D3CF7B4FA}" destId="{BB543D7A-BF07-444E-9D88-61D85425DADD}" srcOrd="1" destOrd="0" parTransId="{C4F14CC3-87DB-40D8-B0F0-6D6CA7798E40}" sibTransId="{C2439D27-2D27-4F69-8A94-F3F3D8164389}"/>
    <dgm:cxn modelId="{83E0B035-1A99-4B1C-92C7-541894B978CB}" type="presOf" srcId="{D9FA358C-802C-4EEF-8F67-6B1428B1C099}" destId="{30426215-0D51-4A81-9244-963A89BB14EE}" srcOrd="0" destOrd="1" presId="urn:microsoft.com/office/officeart/2005/8/layout/vList2"/>
    <dgm:cxn modelId="{65E2CB74-4BE8-4E28-B2BB-47EA92EB09EB}" type="presOf" srcId="{BAE41E2D-B05A-4783-86DD-680775D48960}" destId="{3478F0C3-5C7D-4897-9570-64AE4979EA30}" srcOrd="0" destOrd="0" presId="urn:microsoft.com/office/officeart/2005/8/layout/vList2"/>
    <dgm:cxn modelId="{E944FA76-EA35-40E9-88A4-BF773A98D306}" srcId="{BB543D7A-BF07-444E-9D88-61D85425DADD}" destId="{8CDDA2B3-24F5-4A62-8861-726C46DAB146}" srcOrd="2" destOrd="0" parTransId="{CE468100-6D53-415F-8711-39D6101114FF}" sibTransId="{6DCD7220-50C4-40EE-8B60-4D401FDB5569}"/>
    <dgm:cxn modelId="{E7C62E7C-237B-4528-9D5A-01C168EB4217}" type="presOf" srcId="{8CDDA2B3-24F5-4A62-8861-726C46DAB146}" destId="{30426215-0D51-4A81-9244-963A89BB14EE}" srcOrd="0" destOrd="2" presId="urn:microsoft.com/office/officeart/2005/8/layout/vList2"/>
    <dgm:cxn modelId="{E760FDA5-E6B4-4087-9825-397AED0F4161}" type="presOf" srcId="{6CFC8700-09D5-4306-98FB-E83D3CF7B4FA}" destId="{5258F456-7D2E-4348-9F19-DDA6281369DB}" srcOrd="0" destOrd="0" presId="urn:microsoft.com/office/officeart/2005/8/layout/vList2"/>
    <dgm:cxn modelId="{7F161FAB-2482-4670-A68A-F9DAAAB5F3D0}" type="presOf" srcId="{735A06D8-40E0-480B-B23B-67C32C3ED611}" destId="{30426215-0D51-4A81-9244-963A89BB14EE}" srcOrd="0" destOrd="0" presId="urn:microsoft.com/office/officeart/2005/8/layout/vList2"/>
    <dgm:cxn modelId="{540E9EC5-1C3B-4871-8C7A-FE027F69CC80}" srcId="{BB543D7A-BF07-444E-9D88-61D85425DADD}" destId="{D9FA358C-802C-4EEF-8F67-6B1428B1C099}" srcOrd="1" destOrd="0" parTransId="{0558F74F-0561-48D9-8364-DFD8BB01544A}" sibTransId="{939C9AFB-67F1-42E0-8849-965F5330856C}"/>
    <dgm:cxn modelId="{C583E6DC-F3C4-4BA9-8832-533AAAD2B4C9}" srcId="{BB543D7A-BF07-444E-9D88-61D85425DADD}" destId="{735A06D8-40E0-480B-B23B-67C32C3ED611}" srcOrd="0" destOrd="0" parTransId="{4E07AC5D-16D1-4D52-8515-8A7723640803}" sibTransId="{4892DAAC-F1E2-4BFB-8922-7A8D07935E51}"/>
    <dgm:cxn modelId="{124F8DFA-D98F-4C1B-B620-96436F9DA746}" srcId="{6CFC8700-09D5-4306-98FB-E83D3CF7B4FA}" destId="{BAE41E2D-B05A-4783-86DD-680775D48960}" srcOrd="0" destOrd="0" parTransId="{69808C6A-D866-449B-B80E-7FAEEDA19F9B}" sibTransId="{641E5530-00BC-44EB-AF56-41458B387E3F}"/>
    <dgm:cxn modelId="{F61832AC-8945-46F0-B46B-5E3336976DBA}" type="presParOf" srcId="{5258F456-7D2E-4348-9F19-DDA6281369DB}" destId="{3478F0C3-5C7D-4897-9570-64AE4979EA30}" srcOrd="0" destOrd="0" presId="urn:microsoft.com/office/officeart/2005/8/layout/vList2"/>
    <dgm:cxn modelId="{84775B55-2CC0-43A0-872A-418F093A36E3}" type="presParOf" srcId="{5258F456-7D2E-4348-9F19-DDA6281369DB}" destId="{7DC94C71-7495-4F3A-8743-728310D15255}" srcOrd="1" destOrd="0" presId="urn:microsoft.com/office/officeart/2005/8/layout/vList2"/>
    <dgm:cxn modelId="{A0C0460B-D948-48AB-9834-E9B5F61AD040}" type="presParOf" srcId="{5258F456-7D2E-4348-9F19-DDA6281369DB}" destId="{C4FBE428-1E4D-4FAB-B47F-FE48FC2AB499}" srcOrd="2" destOrd="0" presId="urn:microsoft.com/office/officeart/2005/8/layout/vList2"/>
    <dgm:cxn modelId="{89E9CCDB-5162-4B26-856F-53500C91E0F1}" type="presParOf" srcId="{5258F456-7D2E-4348-9F19-DDA6281369DB}" destId="{30426215-0D51-4A81-9244-963A89BB14EE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45DB29-C058-47FC-BAE1-5CF092E76B6D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s-ES"/>
        </a:p>
      </dgm:t>
    </dgm:pt>
    <dgm:pt modelId="{8C753B87-B160-489F-9A18-912A9865D35B}">
      <dgm:prSet/>
      <dgm:spPr/>
      <dgm:t>
        <a:bodyPr/>
        <a:lstStyle/>
        <a:p>
          <a:pPr rtl="0"/>
          <a:r>
            <a:rPr lang="es-ES" dirty="0"/>
            <a:t>Caridad</a:t>
          </a:r>
        </a:p>
      </dgm:t>
    </dgm:pt>
    <dgm:pt modelId="{2751EE3B-C7D9-4B70-8D30-48A2CC0213DC}" type="parTrans" cxnId="{953BB63A-4273-4F90-BE4B-2E4CFA2799EF}">
      <dgm:prSet/>
      <dgm:spPr/>
      <dgm:t>
        <a:bodyPr/>
        <a:lstStyle/>
        <a:p>
          <a:endParaRPr lang="es-ES"/>
        </a:p>
      </dgm:t>
    </dgm:pt>
    <dgm:pt modelId="{0690BB97-E7CE-4E1A-A92A-86AD652C915A}" type="sibTrans" cxnId="{953BB63A-4273-4F90-BE4B-2E4CFA2799EF}">
      <dgm:prSet/>
      <dgm:spPr/>
      <dgm:t>
        <a:bodyPr/>
        <a:lstStyle/>
        <a:p>
          <a:endParaRPr lang="es-ES"/>
        </a:p>
      </dgm:t>
    </dgm:pt>
    <dgm:pt modelId="{69344D51-C8AD-46D5-A387-BD23A63275CF}">
      <dgm:prSet/>
      <dgm:spPr/>
      <dgm:t>
        <a:bodyPr/>
        <a:lstStyle/>
        <a:p>
          <a:pPr rtl="0"/>
          <a:r>
            <a:rPr lang="es-ES"/>
            <a:t>Transformadora</a:t>
          </a:r>
        </a:p>
      </dgm:t>
    </dgm:pt>
    <dgm:pt modelId="{3F6C3B5E-C892-475E-A4E5-057F0BEE5A5A}" type="parTrans" cxnId="{4464A354-F08A-4DC4-BA67-9160AC4C8FEC}">
      <dgm:prSet/>
      <dgm:spPr/>
      <dgm:t>
        <a:bodyPr/>
        <a:lstStyle/>
        <a:p>
          <a:endParaRPr lang="es-ES"/>
        </a:p>
      </dgm:t>
    </dgm:pt>
    <dgm:pt modelId="{C602C6A0-75F2-4C4C-80EB-1420BD841396}" type="sibTrans" cxnId="{4464A354-F08A-4DC4-BA67-9160AC4C8FEC}">
      <dgm:prSet/>
      <dgm:spPr/>
      <dgm:t>
        <a:bodyPr/>
        <a:lstStyle/>
        <a:p>
          <a:endParaRPr lang="es-ES"/>
        </a:p>
      </dgm:t>
    </dgm:pt>
    <dgm:pt modelId="{94629D65-BB2B-48CD-9CD4-E8D448ED5557}">
      <dgm:prSet/>
      <dgm:spPr/>
      <dgm:t>
        <a:bodyPr/>
        <a:lstStyle/>
        <a:p>
          <a:pPr rtl="0"/>
          <a:r>
            <a:rPr lang="es-ES"/>
            <a:t>Profética</a:t>
          </a:r>
        </a:p>
      </dgm:t>
    </dgm:pt>
    <dgm:pt modelId="{C0CBBE9F-45B9-45E6-B272-DEBFF97161BC}" type="parTrans" cxnId="{43C3682C-DD50-4186-A27D-8FD689F23543}">
      <dgm:prSet/>
      <dgm:spPr/>
      <dgm:t>
        <a:bodyPr/>
        <a:lstStyle/>
        <a:p>
          <a:endParaRPr lang="es-ES"/>
        </a:p>
      </dgm:t>
    </dgm:pt>
    <dgm:pt modelId="{CDD9093D-6881-4E37-A5F6-33AAB2B1FE03}" type="sibTrans" cxnId="{43C3682C-DD50-4186-A27D-8FD689F23543}">
      <dgm:prSet/>
      <dgm:spPr/>
      <dgm:t>
        <a:bodyPr/>
        <a:lstStyle/>
        <a:p>
          <a:endParaRPr lang="es-ES"/>
        </a:p>
      </dgm:t>
    </dgm:pt>
    <dgm:pt modelId="{1045C38C-2C90-4A88-B38F-61342189031E}">
      <dgm:prSet/>
      <dgm:spPr/>
      <dgm:t>
        <a:bodyPr/>
        <a:lstStyle/>
        <a:p>
          <a:pPr rtl="0"/>
          <a:r>
            <a:rPr lang="es-ES"/>
            <a:t>Propositiva</a:t>
          </a:r>
        </a:p>
      </dgm:t>
    </dgm:pt>
    <dgm:pt modelId="{8C38AE3B-43D9-425C-B220-F1688D3B3E67}" type="parTrans" cxnId="{61ACAC19-65C2-4FE4-8393-F643EBF0944C}">
      <dgm:prSet/>
      <dgm:spPr/>
      <dgm:t>
        <a:bodyPr/>
        <a:lstStyle/>
        <a:p>
          <a:endParaRPr lang="es-ES"/>
        </a:p>
      </dgm:t>
    </dgm:pt>
    <dgm:pt modelId="{6A5A12F9-03DF-40C6-ABBF-B8E05BDB490B}" type="sibTrans" cxnId="{61ACAC19-65C2-4FE4-8393-F643EBF0944C}">
      <dgm:prSet/>
      <dgm:spPr/>
      <dgm:t>
        <a:bodyPr/>
        <a:lstStyle/>
        <a:p>
          <a:endParaRPr lang="es-ES"/>
        </a:p>
      </dgm:t>
    </dgm:pt>
    <dgm:pt modelId="{E56C8E51-A520-4105-860F-91AF93E26C80}" type="pres">
      <dgm:prSet presAssocID="{7D45DB29-C058-47FC-BAE1-5CF092E76B6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8B69456-6FED-4FB6-B44D-738AC27A4C71}" type="pres">
      <dgm:prSet presAssocID="{8C753B87-B160-489F-9A18-912A9865D35B}" presName="vertOne" presStyleCnt="0"/>
      <dgm:spPr/>
    </dgm:pt>
    <dgm:pt modelId="{36AE0E79-DEB0-407B-94E6-E78258DDCAE5}" type="pres">
      <dgm:prSet presAssocID="{8C753B87-B160-489F-9A18-912A9865D35B}" presName="txOne" presStyleLbl="node0" presStyleIdx="0" presStyleCnt="1">
        <dgm:presLayoutVars>
          <dgm:chPref val="3"/>
        </dgm:presLayoutVars>
      </dgm:prSet>
      <dgm:spPr/>
    </dgm:pt>
    <dgm:pt modelId="{656F0C27-B334-49A0-B0EB-928354F448D4}" type="pres">
      <dgm:prSet presAssocID="{8C753B87-B160-489F-9A18-912A9865D35B}" presName="parTransOne" presStyleCnt="0"/>
      <dgm:spPr/>
    </dgm:pt>
    <dgm:pt modelId="{B51FA9F3-041F-42B9-8FC8-AFF7CE8F6BF4}" type="pres">
      <dgm:prSet presAssocID="{8C753B87-B160-489F-9A18-912A9865D35B}" presName="horzOne" presStyleCnt="0"/>
      <dgm:spPr/>
    </dgm:pt>
    <dgm:pt modelId="{257D63D6-2EFD-440A-B295-30C775BBC498}" type="pres">
      <dgm:prSet presAssocID="{69344D51-C8AD-46D5-A387-BD23A63275CF}" presName="vertTwo" presStyleCnt="0"/>
      <dgm:spPr/>
    </dgm:pt>
    <dgm:pt modelId="{FC7EE5F6-9B13-4EFC-8F02-D2B54F53A5CE}" type="pres">
      <dgm:prSet presAssocID="{69344D51-C8AD-46D5-A387-BD23A63275CF}" presName="txTwo" presStyleLbl="node2" presStyleIdx="0" presStyleCnt="3">
        <dgm:presLayoutVars>
          <dgm:chPref val="3"/>
        </dgm:presLayoutVars>
      </dgm:prSet>
      <dgm:spPr/>
    </dgm:pt>
    <dgm:pt modelId="{ED17418B-D942-40B3-859C-B9C892892AA1}" type="pres">
      <dgm:prSet presAssocID="{69344D51-C8AD-46D5-A387-BD23A63275CF}" presName="horzTwo" presStyleCnt="0"/>
      <dgm:spPr/>
    </dgm:pt>
    <dgm:pt modelId="{D01E98F1-1981-4CC3-8105-2174325E49FE}" type="pres">
      <dgm:prSet presAssocID="{C602C6A0-75F2-4C4C-80EB-1420BD841396}" presName="sibSpaceTwo" presStyleCnt="0"/>
      <dgm:spPr/>
    </dgm:pt>
    <dgm:pt modelId="{08668270-6E48-4459-91E0-F631B9ACBD25}" type="pres">
      <dgm:prSet presAssocID="{94629D65-BB2B-48CD-9CD4-E8D448ED5557}" presName="vertTwo" presStyleCnt="0"/>
      <dgm:spPr/>
    </dgm:pt>
    <dgm:pt modelId="{00D95DFE-5A27-4A43-AFE2-76D86E255D6B}" type="pres">
      <dgm:prSet presAssocID="{94629D65-BB2B-48CD-9CD4-E8D448ED5557}" presName="txTwo" presStyleLbl="node2" presStyleIdx="1" presStyleCnt="3">
        <dgm:presLayoutVars>
          <dgm:chPref val="3"/>
        </dgm:presLayoutVars>
      </dgm:prSet>
      <dgm:spPr/>
    </dgm:pt>
    <dgm:pt modelId="{55933FE2-6600-4596-9560-E231DDE8BDBB}" type="pres">
      <dgm:prSet presAssocID="{94629D65-BB2B-48CD-9CD4-E8D448ED5557}" presName="horzTwo" presStyleCnt="0"/>
      <dgm:spPr/>
    </dgm:pt>
    <dgm:pt modelId="{818B8815-CE53-4371-8E02-4C802D5E2D16}" type="pres">
      <dgm:prSet presAssocID="{CDD9093D-6881-4E37-A5F6-33AAB2B1FE03}" presName="sibSpaceTwo" presStyleCnt="0"/>
      <dgm:spPr/>
    </dgm:pt>
    <dgm:pt modelId="{F077AF09-61BC-405A-B30D-45E7724B45F1}" type="pres">
      <dgm:prSet presAssocID="{1045C38C-2C90-4A88-B38F-61342189031E}" presName="vertTwo" presStyleCnt="0"/>
      <dgm:spPr/>
    </dgm:pt>
    <dgm:pt modelId="{387F9712-806B-4AB4-A03D-F4E5DA0900EF}" type="pres">
      <dgm:prSet presAssocID="{1045C38C-2C90-4A88-B38F-61342189031E}" presName="txTwo" presStyleLbl="node2" presStyleIdx="2" presStyleCnt="3">
        <dgm:presLayoutVars>
          <dgm:chPref val="3"/>
        </dgm:presLayoutVars>
      </dgm:prSet>
      <dgm:spPr/>
    </dgm:pt>
    <dgm:pt modelId="{05FB78FD-EBD8-4B88-9793-A9BA75BFF2AF}" type="pres">
      <dgm:prSet presAssocID="{1045C38C-2C90-4A88-B38F-61342189031E}" presName="horzTwo" presStyleCnt="0"/>
      <dgm:spPr/>
    </dgm:pt>
  </dgm:ptLst>
  <dgm:cxnLst>
    <dgm:cxn modelId="{374B5007-B6D3-4DA5-8257-9ED5178F14BA}" type="presOf" srcId="{69344D51-C8AD-46D5-A387-BD23A63275CF}" destId="{FC7EE5F6-9B13-4EFC-8F02-D2B54F53A5CE}" srcOrd="0" destOrd="0" presId="urn:microsoft.com/office/officeart/2005/8/layout/hierarchy4"/>
    <dgm:cxn modelId="{61ACAC19-65C2-4FE4-8393-F643EBF0944C}" srcId="{8C753B87-B160-489F-9A18-912A9865D35B}" destId="{1045C38C-2C90-4A88-B38F-61342189031E}" srcOrd="2" destOrd="0" parTransId="{8C38AE3B-43D9-425C-B220-F1688D3B3E67}" sibTransId="{6A5A12F9-03DF-40C6-ABBF-B8E05BDB490B}"/>
    <dgm:cxn modelId="{37C4CE1B-46E6-45FE-986A-6879BA27A3B2}" type="presOf" srcId="{1045C38C-2C90-4A88-B38F-61342189031E}" destId="{387F9712-806B-4AB4-A03D-F4E5DA0900EF}" srcOrd="0" destOrd="0" presId="urn:microsoft.com/office/officeart/2005/8/layout/hierarchy4"/>
    <dgm:cxn modelId="{43C3682C-DD50-4186-A27D-8FD689F23543}" srcId="{8C753B87-B160-489F-9A18-912A9865D35B}" destId="{94629D65-BB2B-48CD-9CD4-E8D448ED5557}" srcOrd="1" destOrd="0" parTransId="{C0CBBE9F-45B9-45E6-B272-DEBFF97161BC}" sibTransId="{CDD9093D-6881-4E37-A5F6-33AAB2B1FE03}"/>
    <dgm:cxn modelId="{750BDB32-793A-4E6D-98F4-96617CA9C86F}" type="presOf" srcId="{7D45DB29-C058-47FC-BAE1-5CF092E76B6D}" destId="{E56C8E51-A520-4105-860F-91AF93E26C80}" srcOrd="0" destOrd="0" presId="urn:microsoft.com/office/officeart/2005/8/layout/hierarchy4"/>
    <dgm:cxn modelId="{7285A837-8BBB-4C29-BAAC-4843E8435483}" type="presOf" srcId="{94629D65-BB2B-48CD-9CD4-E8D448ED5557}" destId="{00D95DFE-5A27-4A43-AFE2-76D86E255D6B}" srcOrd="0" destOrd="0" presId="urn:microsoft.com/office/officeart/2005/8/layout/hierarchy4"/>
    <dgm:cxn modelId="{953BB63A-4273-4F90-BE4B-2E4CFA2799EF}" srcId="{7D45DB29-C058-47FC-BAE1-5CF092E76B6D}" destId="{8C753B87-B160-489F-9A18-912A9865D35B}" srcOrd="0" destOrd="0" parTransId="{2751EE3B-C7D9-4B70-8D30-48A2CC0213DC}" sibTransId="{0690BB97-E7CE-4E1A-A92A-86AD652C915A}"/>
    <dgm:cxn modelId="{1E6F5F69-7031-4B29-96F0-0EC4315F39CB}" type="presOf" srcId="{8C753B87-B160-489F-9A18-912A9865D35B}" destId="{36AE0E79-DEB0-407B-94E6-E78258DDCAE5}" srcOrd="0" destOrd="0" presId="urn:microsoft.com/office/officeart/2005/8/layout/hierarchy4"/>
    <dgm:cxn modelId="{4464A354-F08A-4DC4-BA67-9160AC4C8FEC}" srcId="{8C753B87-B160-489F-9A18-912A9865D35B}" destId="{69344D51-C8AD-46D5-A387-BD23A63275CF}" srcOrd="0" destOrd="0" parTransId="{3F6C3B5E-C892-475E-A4E5-057F0BEE5A5A}" sibTransId="{C602C6A0-75F2-4C4C-80EB-1420BD841396}"/>
    <dgm:cxn modelId="{C22F6741-DC4F-45D1-98BF-46C6CC0BF59B}" type="presParOf" srcId="{E56C8E51-A520-4105-860F-91AF93E26C80}" destId="{98B69456-6FED-4FB6-B44D-738AC27A4C71}" srcOrd="0" destOrd="0" presId="urn:microsoft.com/office/officeart/2005/8/layout/hierarchy4"/>
    <dgm:cxn modelId="{6AD81C1E-D52F-4F0F-9704-F30CC95C8D25}" type="presParOf" srcId="{98B69456-6FED-4FB6-B44D-738AC27A4C71}" destId="{36AE0E79-DEB0-407B-94E6-E78258DDCAE5}" srcOrd="0" destOrd="0" presId="urn:microsoft.com/office/officeart/2005/8/layout/hierarchy4"/>
    <dgm:cxn modelId="{50123AC1-52EE-48D3-AF39-443AE6227A87}" type="presParOf" srcId="{98B69456-6FED-4FB6-B44D-738AC27A4C71}" destId="{656F0C27-B334-49A0-B0EB-928354F448D4}" srcOrd="1" destOrd="0" presId="urn:microsoft.com/office/officeart/2005/8/layout/hierarchy4"/>
    <dgm:cxn modelId="{4184336F-C456-47EF-8DE9-5AD2CD49ADB8}" type="presParOf" srcId="{98B69456-6FED-4FB6-B44D-738AC27A4C71}" destId="{B51FA9F3-041F-42B9-8FC8-AFF7CE8F6BF4}" srcOrd="2" destOrd="0" presId="urn:microsoft.com/office/officeart/2005/8/layout/hierarchy4"/>
    <dgm:cxn modelId="{00119C0F-0A20-45C5-B71E-C1707A8EE81F}" type="presParOf" srcId="{B51FA9F3-041F-42B9-8FC8-AFF7CE8F6BF4}" destId="{257D63D6-2EFD-440A-B295-30C775BBC498}" srcOrd="0" destOrd="0" presId="urn:microsoft.com/office/officeart/2005/8/layout/hierarchy4"/>
    <dgm:cxn modelId="{FC262DB6-A0D9-4050-83BB-9F43726CE569}" type="presParOf" srcId="{257D63D6-2EFD-440A-B295-30C775BBC498}" destId="{FC7EE5F6-9B13-4EFC-8F02-D2B54F53A5CE}" srcOrd="0" destOrd="0" presId="urn:microsoft.com/office/officeart/2005/8/layout/hierarchy4"/>
    <dgm:cxn modelId="{C35CA226-DA4D-483E-BFB1-B98EA132E583}" type="presParOf" srcId="{257D63D6-2EFD-440A-B295-30C775BBC498}" destId="{ED17418B-D942-40B3-859C-B9C892892AA1}" srcOrd="1" destOrd="0" presId="urn:microsoft.com/office/officeart/2005/8/layout/hierarchy4"/>
    <dgm:cxn modelId="{B655427A-84DA-4D31-A51D-040C071E0B24}" type="presParOf" srcId="{B51FA9F3-041F-42B9-8FC8-AFF7CE8F6BF4}" destId="{D01E98F1-1981-4CC3-8105-2174325E49FE}" srcOrd="1" destOrd="0" presId="urn:microsoft.com/office/officeart/2005/8/layout/hierarchy4"/>
    <dgm:cxn modelId="{876A8BC9-482F-4F0F-A65F-3FBB8CD3C942}" type="presParOf" srcId="{B51FA9F3-041F-42B9-8FC8-AFF7CE8F6BF4}" destId="{08668270-6E48-4459-91E0-F631B9ACBD25}" srcOrd="2" destOrd="0" presId="urn:microsoft.com/office/officeart/2005/8/layout/hierarchy4"/>
    <dgm:cxn modelId="{43F0703A-D33B-4A8B-9A43-D90F261EA016}" type="presParOf" srcId="{08668270-6E48-4459-91E0-F631B9ACBD25}" destId="{00D95DFE-5A27-4A43-AFE2-76D86E255D6B}" srcOrd="0" destOrd="0" presId="urn:microsoft.com/office/officeart/2005/8/layout/hierarchy4"/>
    <dgm:cxn modelId="{9CABECCE-D9D1-4CC5-A7CB-F28B1E90A2D7}" type="presParOf" srcId="{08668270-6E48-4459-91E0-F631B9ACBD25}" destId="{55933FE2-6600-4596-9560-E231DDE8BDBB}" srcOrd="1" destOrd="0" presId="urn:microsoft.com/office/officeart/2005/8/layout/hierarchy4"/>
    <dgm:cxn modelId="{FF874E8F-EF82-420D-B2CF-C2E56093B718}" type="presParOf" srcId="{B51FA9F3-041F-42B9-8FC8-AFF7CE8F6BF4}" destId="{818B8815-CE53-4371-8E02-4C802D5E2D16}" srcOrd="3" destOrd="0" presId="urn:microsoft.com/office/officeart/2005/8/layout/hierarchy4"/>
    <dgm:cxn modelId="{3C4C0F5A-375C-4E0A-B628-AFA9D77778A1}" type="presParOf" srcId="{B51FA9F3-041F-42B9-8FC8-AFF7CE8F6BF4}" destId="{F077AF09-61BC-405A-B30D-45E7724B45F1}" srcOrd="4" destOrd="0" presId="urn:microsoft.com/office/officeart/2005/8/layout/hierarchy4"/>
    <dgm:cxn modelId="{9AFAED26-2303-495A-A426-E78AFFCC9721}" type="presParOf" srcId="{F077AF09-61BC-405A-B30D-45E7724B45F1}" destId="{387F9712-806B-4AB4-A03D-F4E5DA0900EF}" srcOrd="0" destOrd="0" presId="urn:microsoft.com/office/officeart/2005/8/layout/hierarchy4"/>
    <dgm:cxn modelId="{D1DF67BE-A3E0-439B-AB8B-9F4911AD24C4}" type="presParOf" srcId="{F077AF09-61BC-405A-B30D-45E7724B45F1}" destId="{05FB78FD-EBD8-4B88-9793-A9BA75BFF2A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722038-A33D-4A1A-9BB9-05345D50917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1A9EDA-BD76-4858-9FB7-616B58E7BF46}" type="pres">
      <dgm:prSet presAssocID="{3B722038-A33D-4A1A-9BB9-05345D509172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59422C45-FD5E-48D8-97FB-9C01C0ED8C24}" type="presOf" srcId="{3B722038-A33D-4A1A-9BB9-05345D509172}" destId="{911A9EDA-BD76-4858-9FB7-616B58E7BF4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3978A2-0A02-4F26-899E-E46CF2C8F94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3AC8DF3-00A0-48EF-9AB5-6708A39E89EF}">
      <dgm:prSet/>
      <dgm:spPr/>
      <dgm:t>
        <a:bodyPr/>
        <a:lstStyle/>
        <a:p>
          <a:r>
            <a:rPr lang="es-ES" dirty="0"/>
            <a:t>Doble apertura: a Dios y a los hermanos (272). Dios nos invita a volver a Él para ir al encuentro de los más frágiles. (cf. FT 88-89). </a:t>
          </a:r>
        </a:p>
      </dgm:t>
    </dgm:pt>
    <dgm:pt modelId="{7A1D945F-A578-44BA-A5A6-E45A1621E7A8}" type="parTrans" cxnId="{A8F6B47D-D8FE-44B7-B80D-1E0907FA64E7}">
      <dgm:prSet/>
      <dgm:spPr/>
      <dgm:t>
        <a:bodyPr/>
        <a:lstStyle/>
        <a:p>
          <a:endParaRPr lang="es-ES"/>
        </a:p>
      </dgm:t>
    </dgm:pt>
    <dgm:pt modelId="{216085FF-B3CE-4D30-B9DF-22AEC3944026}" type="sibTrans" cxnId="{A8F6B47D-D8FE-44B7-B80D-1E0907FA64E7}">
      <dgm:prSet/>
      <dgm:spPr/>
      <dgm:t>
        <a:bodyPr/>
        <a:lstStyle/>
        <a:p>
          <a:endParaRPr lang="es-ES"/>
        </a:p>
      </dgm:t>
    </dgm:pt>
    <dgm:pt modelId="{6C1B010A-91F0-47D9-BFF1-ED4EE7129C2A}" type="pres">
      <dgm:prSet presAssocID="{913978A2-0A02-4F26-899E-E46CF2C8F944}" presName="Name0" presStyleCnt="0">
        <dgm:presLayoutVars>
          <dgm:dir/>
          <dgm:resizeHandles val="exact"/>
        </dgm:presLayoutVars>
      </dgm:prSet>
      <dgm:spPr/>
    </dgm:pt>
    <dgm:pt modelId="{D11885A0-0A40-463B-9AB8-7FE7F41A73EB}" type="pres">
      <dgm:prSet presAssocID="{A3AC8DF3-00A0-48EF-9AB5-6708A39E89EF}" presName="node" presStyleLbl="node1" presStyleIdx="0" presStyleCnt="1" custLinFactNeighborX="-9531">
        <dgm:presLayoutVars>
          <dgm:bulletEnabled val="1"/>
        </dgm:presLayoutVars>
      </dgm:prSet>
      <dgm:spPr/>
    </dgm:pt>
  </dgm:ptLst>
  <dgm:cxnLst>
    <dgm:cxn modelId="{00C85222-C1FD-49F8-89D8-BF66A0CCF326}" type="presOf" srcId="{A3AC8DF3-00A0-48EF-9AB5-6708A39E89EF}" destId="{D11885A0-0A40-463B-9AB8-7FE7F41A73EB}" srcOrd="0" destOrd="0" presId="urn:microsoft.com/office/officeart/2005/8/layout/hList6"/>
    <dgm:cxn modelId="{A8F6B47D-D8FE-44B7-B80D-1E0907FA64E7}" srcId="{913978A2-0A02-4F26-899E-E46CF2C8F944}" destId="{A3AC8DF3-00A0-48EF-9AB5-6708A39E89EF}" srcOrd="0" destOrd="0" parTransId="{7A1D945F-A578-44BA-A5A6-E45A1621E7A8}" sibTransId="{216085FF-B3CE-4D30-B9DF-22AEC3944026}"/>
    <dgm:cxn modelId="{7DC62BEF-8AB6-483A-88C3-2D735B8663B9}" type="presOf" srcId="{913978A2-0A02-4F26-899E-E46CF2C8F944}" destId="{6C1B010A-91F0-47D9-BFF1-ED4EE7129C2A}" srcOrd="0" destOrd="0" presId="urn:microsoft.com/office/officeart/2005/8/layout/hList6"/>
    <dgm:cxn modelId="{201AFA89-9631-41E0-8D01-DFB8A774EF89}" type="presParOf" srcId="{6C1B010A-91F0-47D9-BFF1-ED4EE7129C2A}" destId="{D11885A0-0A40-463B-9AB8-7FE7F41A73EB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63D698-AC3C-4AC7-95ED-48B43DDC8E4E}" type="doc">
      <dgm:prSet loTypeId="urn:microsoft.com/office/officeart/2005/8/layout/venn1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0FAE3C-0BF6-42E5-B861-F9B093963A4E}">
      <dgm:prSet/>
      <dgm:spPr/>
      <dgm:t>
        <a:bodyPr/>
        <a:lstStyle/>
        <a:p>
          <a:pPr rtl="0"/>
          <a:r>
            <a:rPr lang="es-ES" dirty="0"/>
            <a:t>encarnada </a:t>
          </a:r>
        </a:p>
      </dgm:t>
    </dgm:pt>
    <dgm:pt modelId="{4AB50E27-EF39-4BCC-A424-9223365DF3E9}" type="parTrans" cxnId="{D0BFAD3D-62EA-4A44-93D3-56F71BAC482D}">
      <dgm:prSet/>
      <dgm:spPr/>
      <dgm:t>
        <a:bodyPr/>
        <a:lstStyle/>
        <a:p>
          <a:endParaRPr lang="es-ES"/>
        </a:p>
      </dgm:t>
    </dgm:pt>
    <dgm:pt modelId="{0E77DC41-DADF-462B-AD72-99ADE119F604}" type="sibTrans" cxnId="{D0BFAD3D-62EA-4A44-93D3-56F71BAC482D}">
      <dgm:prSet/>
      <dgm:spPr/>
      <dgm:t>
        <a:bodyPr/>
        <a:lstStyle/>
        <a:p>
          <a:endParaRPr lang="es-ES"/>
        </a:p>
      </dgm:t>
    </dgm:pt>
    <dgm:pt modelId="{7C0B8C00-63C2-4B00-A513-17120854047A}">
      <dgm:prSet/>
      <dgm:spPr/>
      <dgm:t>
        <a:bodyPr/>
        <a:lstStyle/>
        <a:p>
          <a:pPr rtl="0"/>
          <a:r>
            <a:rPr lang="es-ES" dirty="0"/>
            <a:t>de “ojos abiertos” </a:t>
          </a:r>
        </a:p>
      </dgm:t>
    </dgm:pt>
    <dgm:pt modelId="{232E1D80-384A-4353-B991-A03C72B7B4AF}" type="parTrans" cxnId="{FF785A51-F7A3-474C-8A83-420F61A3CA5F}">
      <dgm:prSet/>
      <dgm:spPr/>
      <dgm:t>
        <a:bodyPr/>
        <a:lstStyle/>
        <a:p>
          <a:endParaRPr lang="es-ES"/>
        </a:p>
      </dgm:t>
    </dgm:pt>
    <dgm:pt modelId="{7139FEBE-098E-47EE-BF59-CB3C712B203E}" type="sibTrans" cxnId="{FF785A51-F7A3-474C-8A83-420F61A3CA5F}">
      <dgm:prSet/>
      <dgm:spPr/>
      <dgm:t>
        <a:bodyPr/>
        <a:lstStyle/>
        <a:p>
          <a:endParaRPr lang="es-ES"/>
        </a:p>
      </dgm:t>
    </dgm:pt>
    <dgm:pt modelId="{084BF9AE-CFB8-4C25-A299-B38CA8B19A49}">
      <dgm:prSet/>
      <dgm:spPr/>
      <dgm:t>
        <a:bodyPr/>
        <a:lstStyle/>
        <a:p>
          <a:pPr rtl="0"/>
          <a:r>
            <a:rPr lang="es-ES" dirty="0"/>
            <a:t>alimentada en la eucaristía  </a:t>
          </a:r>
        </a:p>
      </dgm:t>
    </dgm:pt>
    <dgm:pt modelId="{02AB7FDB-1B0A-4D04-B8A3-1B989601E18B}" type="parTrans" cxnId="{DA2051B4-3D94-4BD3-906B-EDA63B8DE7B9}">
      <dgm:prSet/>
      <dgm:spPr/>
      <dgm:t>
        <a:bodyPr/>
        <a:lstStyle/>
        <a:p>
          <a:endParaRPr lang="es-ES"/>
        </a:p>
      </dgm:t>
    </dgm:pt>
    <dgm:pt modelId="{5AD0B74F-36D7-48B1-9E6F-10A008FE1487}" type="sibTrans" cxnId="{DA2051B4-3D94-4BD3-906B-EDA63B8DE7B9}">
      <dgm:prSet/>
      <dgm:spPr/>
      <dgm:t>
        <a:bodyPr/>
        <a:lstStyle/>
        <a:p>
          <a:endParaRPr lang="es-ES"/>
        </a:p>
      </dgm:t>
    </dgm:pt>
    <dgm:pt modelId="{A86BCE58-7E44-49D5-A8F1-6D39D83BCC6E}">
      <dgm:prSet/>
      <dgm:spPr/>
      <dgm:t>
        <a:bodyPr/>
        <a:lstStyle/>
        <a:p>
          <a:pPr rtl="0"/>
          <a:r>
            <a:rPr lang="es-ES"/>
            <a:t>alentada por la esperanza pascual</a:t>
          </a:r>
        </a:p>
      </dgm:t>
    </dgm:pt>
    <dgm:pt modelId="{7CDB85CC-2282-4254-8F2D-D7567A2F0DE5}" type="parTrans" cxnId="{993A06E2-534E-4543-A759-6F73D876D377}">
      <dgm:prSet/>
      <dgm:spPr/>
      <dgm:t>
        <a:bodyPr/>
        <a:lstStyle/>
        <a:p>
          <a:endParaRPr lang="es-ES"/>
        </a:p>
      </dgm:t>
    </dgm:pt>
    <dgm:pt modelId="{24CA2EF8-758C-4701-8AD3-E448623B5881}" type="sibTrans" cxnId="{993A06E2-534E-4543-A759-6F73D876D377}">
      <dgm:prSet/>
      <dgm:spPr/>
      <dgm:t>
        <a:bodyPr/>
        <a:lstStyle/>
        <a:p>
          <a:endParaRPr lang="es-ES"/>
        </a:p>
      </dgm:t>
    </dgm:pt>
    <dgm:pt modelId="{A9CF6D4A-0BC0-4ABC-9A45-74996D31F24D}" type="pres">
      <dgm:prSet presAssocID="{3063D698-AC3C-4AC7-95ED-48B43DDC8E4E}" presName="compositeShape" presStyleCnt="0">
        <dgm:presLayoutVars>
          <dgm:chMax val="7"/>
          <dgm:dir/>
          <dgm:resizeHandles val="exact"/>
        </dgm:presLayoutVars>
      </dgm:prSet>
      <dgm:spPr/>
    </dgm:pt>
    <dgm:pt modelId="{19F4035B-F60F-4347-894E-817D887CBFD7}" type="pres">
      <dgm:prSet presAssocID="{9D0FAE3C-0BF6-42E5-B861-F9B093963A4E}" presName="circ1" presStyleLbl="vennNode1" presStyleIdx="0" presStyleCnt="4"/>
      <dgm:spPr/>
    </dgm:pt>
    <dgm:pt modelId="{DEF4B691-8719-4D45-9019-3998FDB08A0F}" type="pres">
      <dgm:prSet presAssocID="{9D0FAE3C-0BF6-42E5-B861-F9B093963A4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C55F2CD-88DB-4DE7-BA6F-B3ADDE407FF4}" type="pres">
      <dgm:prSet presAssocID="{7C0B8C00-63C2-4B00-A513-17120854047A}" presName="circ2" presStyleLbl="vennNode1" presStyleIdx="1" presStyleCnt="4"/>
      <dgm:spPr/>
    </dgm:pt>
    <dgm:pt modelId="{1D13A38E-3B39-4495-99F7-F344D951F0C8}" type="pres">
      <dgm:prSet presAssocID="{7C0B8C00-63C2-4B00-A513-17120854047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82A0999-3A59-47E1-AE48-507BEC5730EB}" type="pres">
      <dgm:prSet presAssocID="{084BF9AE-CFB8-4C25-A299-B38CA8B19A49}" presName="circ3" presStyleLbl="vennNode1" presStyleIdx="2" presStyleCnt="4"/>
      <dgm:spPr/>
    </dgm:pt>
    <dgm:pt modelId="{ED55BF39-5911-4F7F-B805-B5B7E8577FA5}" type="pres">
      <dgm:prSet presAssocID="{084BF9AE-CFB8-4C25-A299-B38CA8B19A4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E1FA4DE-C1D2-4C2C-A6D3-C949980A7EA8}" type="pres">
      <dgm:prSet presAssocID="{A86BCE58-7E44-49D5-A8F1-6D39D83BCC6E}" presName="circ4" presStyleLbl="vennNode1" presStyleIdx="3" presStyleCnt="4"/>
      <dgm:spPr/>
    </dgm:pt>
    <dgm:pt modelId="{9ABA991E-C60D-4E3A-BE8D-85E43DE94FAA}" type="pres">
      <dgm:prSet presAssocID="{A86BCE58-7E44-49D5-A8F1-6D39D83BCC6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EA16B2F-EB7D-424F-900C-F6B8E0CD4E14}" type="presOf" srcId="{3063D698-AC3C-4AC7-95ED-48B43DDC8E4E}" destId="{A9CF6D4A-0BC0-4ABC-9A45-74996D31F24D}" srcOrd="0" destOrd="0" presId="urn:microsoft.com/office/officeart/2005/8/layout/venn1"/>
    <dgm:cxn modelId="{D0BFAD3D-62EA-4A44-93D3-56F71BAC482D}" srcId="{3063D698-AC3C-4AC7-95ED-48B43DDC8E4E}" destId="{9D0FAE3C-0BF6-42E5-B861-F9B093963A4E}" srcOrd="0" destOrd="0" parTransId="{4AB50E27-EF39-4BCC-A424-9223365DF3E9}" sibTransId="{0E77DC41-DADF-462B-AD72-99ADE119F604}"/>
    <dgm:cxn modelId="{8E937865-2EFD-4350-84C1-BD4A6912E0DD}" type="presOf" srcId="{7C0B8C00-63C2-4B00-A513-17120854047A}" destId="{2C55F2CD-88DB-4DE7-BA6F-B3ADDE407FF4}" srcOrd="0" destOrd="0" presId="urn:microsoft.com/office/officeart/2005/8/layout/venn1"/>
    <dgm:cxn modelId="{B894086D-F113-4646-B637-A75052E9BF98}" type="presOf" srcId="{A86BCE58-7E44-49D5-A8F1-6D39D83BCC6E}" destId="{3E1FA4DE-C1D2-4C2C-A6D3-C949980A7EA8}" srcOrd="0" destOrd="0" presId="urn:microsoft.com/office/officeart/2005/8/layout/venn1"/>
    <dgm:cxn modelId="{FF785A51-F7A3-474C-8A83-420F61A3CA5F}" srcId="{3063D698-AC3C-4AC7-95ED-48B43DDC8E4E}" destId="{7C0B8C00-63C2-4B00-A513-17120854047A}" srcOrd="1" destOrd="0" parTransId="{232E1D80-384A-4353-B991-A03C72B7B4AF}" sibTransId="{7139FEBE-098E-47EE-BF59-CB3C712B203E}"/>
    <dgm:cxn modelId="{A5A3157A-CB41-49DD-B5C8-54ECEF767DE3}" type="presOf" srcId="{A86BCE58-7E44-49D5-A8F1-6D39D83BCC6E}" destId="{9ABA991E-C60D-4E3A-BE8D-85E43DE94FAA}" srcOrd="1" destOrd="0" presId="urn:microsoft.com/office/officeart/2005/8/layout/venn1"/>
    <dgm:cxn modelId="{DDBA087C-0D67-4308-93AE-E05E2B55D478}" type="presOf" srcId="{084BF9AE-CFB8-4C25-A299-B38CA8B19A49}" destId="{ED55BF39-5911-4F7F-B805-B5B7E8577FA5}" srcOrd="1" destOrd="0" presId="urn:microsoft.com/office/officeart/2005/8/layout/venn1"/>
    <dgm:cxn modelId="{1AC58983-BEB6-46C8-A651-DB8620B369E2}" type="presOf" srcId="{084BF9AE-CFB8-4C25-A299-B38CA8B19A49}" destId="{282A0999-3A59-47E1-AE48-507BEC5730EB}" srcOrd="0" destOrd="0" presId="urn:microsoft.com/office/officeart/2005/8/layout/venn1"/>
    <dgm:cxn modelId="{89A5A6A7-D493-4634-82DF-1759A32D5930}" type="presOf" srcId="{9D0FAE3C-0BF6-42E5-B861-F9B093963A4E}" destId="{DEF4B691-8719-4D45-9019-3998FDB08A0F}" srcOrd="1" destOrd="0" presId="urn:microsoft.com/office/officeart/2005/8/layout/venn1"/>
    <dgm:cxn modelId="{DA2051B4-3D94-4BD3-906B-EDA63B8DE7B9}" srcId="{3063D698-AC3C-4AC7-95ED-48B43DDC8E4E}" destId="{084BF9AE-CFB8-4C25-A299-B38CA8B19A49}" srcOrd="2" destOrd="0" parTransId="{02AB7FDB-1B0A-4D04-B8A3-1B989601E18B}" sibTransId="{5AD0B74F-36D7-48B1-9E6F-10A008FE1487}"/>
    <dgm:cxn modelId="{C0057ED5-4960-438E-83FB-F21322D1E053}" type="presOf" srcId="{9D0FAE3C-0BF6-42E5-B861-F9B093963A4E}" destId="{19F4035B-F60F-4347-894E-817D887CBFD7}" srcOrd="0" destOrd="0" presId="urn:microsoft.com/office/officeart/2005/8/layout/venn1"/>
    <dgm:cxn modelId="{993A06E2-534E-4543-A759-6F73D876D377}" srcId="{3063D698-AC3C-4AC7-95ED-48B43DDC8E4E}" destId="{A86BCE58-7E44-49D5-A8F1-6D39D83BCC6E}" srcOrd="3" destOrd="0" parTransId="{7CDB85CC-2282-4254-8F2D-D7567A2F0DE5}" sibTransId="{24CA2EF8-758C-4701-8AD3-E448623B5881}"/>
    <dgm:cxn modelId="{66C029F1-E127-4BCC-9AA0-830EFECCA045}" type="presOf" srcId="{7C0B8C00-63C2-4B00-A513-17120854047A}" destId="{1D13A38E-3B39-4495-99F7-F344D951F0C8}" srcOrd="1" destOrd="0" presId="urn:microsoft.com/office/officeart/2005/8/layout/venn1"/>
    <dgm:cxn modelId="{4B4F2DE2-D790-469C-AE4F-665B57CC550C}" type="presParOf" srcId="{A9CF6D4A-0BC0-4ABC-9A45-74996D31F24D}" destId="{19F4035B-F60F-4347-894E-817D887CBFD7}" srcOrd="0" destOrd="0" presId="urn:microsoft.com/office/officeart/2005/8/layout/venn1"/>
    <dgm:cxn modelId="{8D76EF45-C8E1-4CF2-904C-AF0730E6ED52}" type="presParOf" srcId="{A9CF6D4A-0BC0-4ABC-9A45-74996D31F24D}" destId="{DEF4B691-8719-4D45-9019-3998FDB08A0F}" srcOrd="1" destOrd="0" presId="urn:microsoft.com/office/officeart/2005/8/layout/venn1"/>
    <dgm:cxn modelId="{2260CFF5-932A-4130-A12B-936651FF5D0E}" type="presParOf" srcId="{A9CF6D4A-0BC0-4ABC-9A45-74996D31F24D}" destId="{2C55F2CD-88DB-4DE7-BA6F-B3ADDE407FF4}" srcOrd="2" destOrd="0" presId="urn:microsoft.com/office/officeart/2005/8/layout/venn1"/>
    <dgm:cxn modelId="{87F3F1AB-8E53-4D9F-BA54-339DD751429B}" type="presParOf" srcId="{A9CF6D4A-0BC0-4ABC-9A45-74996D31F24D}" destId="{1D13A38E-3B39-4495-99F7-F344D951F0C8}" srcOrd="3" destOrd="0" presId="urn:microsoft.com/office/officeart/2005/8/layout/venn1"/>
    <dgm:cxn modelId="{67EC221E-E63A-4277-9BC3-49374AFBDD6F}" type="presParOf" srcId="{A9CF6D4A-0BC0-4ABC-9A45-74996D31F24D}" destId="{282A0999-3A59-47E1-AE48-507BEC5730EB}" srcOrd="4" destOrd="0" presId="urn:microsoft.com/office/officeart/2005/8/layout/venn1"/>
    <dgm:cxn modelId="{EDDDAB06-C4A4-4522-A10F-32ADFDABA650}" type="presParOf" srcId="{A9CF6D4A-0BC0-4ABC-9A45-74996D31F24D}" destId="{ED55BF39-5911-4F7F-B805-B5B7E8577FA5}" srcOrd="5" destOrd="0" presId="urn:microsoft.com/office/officeart/2005/8/layout/venn1"/>
    <dgm:cxn modelId="{F8F10B1E-057C-4DAA-B7F4-1DDC19C610CD}" type="presParOf" srcId="{A9CF6D4A-0BC0-4ABC-9A45-74996D31F24D}" destId="{3E1FA4DE-C1D2-4C2C-A6D3-C949980A7EA8}" srcOrd="6" destOrd="0" presId="urn:microsoft.com/office/officeart/2005/8/layout/venn1"/>
    <dgm:cxn modelId="{DA843EAF-974E-47B4-89AA-136E1D83BF15}" type="presParOf" srcId="{A9CF6D4A-0BC0-4ABC-9A45-74996D31F24D}" destId="{9ABA991E-C60D-4E3A-BE8D-85E43DE94FAA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73541-CF1E-48EE-B4D4-F6A2CAA18AF6}">
      <dsp:nvSpPr>
        <dsp:cNvPr id="0" name=""/>
        <dsp:cNvSpPr/>
      </dsp:nvSpPr>
      <dsp:spPr>
        <a:xfrm>
          <a:off x="4298420" y="0"/>
          <a:ext cx="2973137" cy="297358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36492-4E92-4AFC-909E-5437C8BB0331}">
      <dsp:nvSpPr>
        <dsp:cNvPr id="0" name=""/>
        <dsp:cNvSpPr/>
      </dsp:nvSpPr>
      <dsp:spPr>
        <a:xfrm>
          <a:off x="4955581" y="1073556"/>
          <a:ext cx="1652115" cy="82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Descuido</a:t>
          </a:r>
        </a:p>
      </dsp:txBody>
      <dsp:txXfrm>
        <a:off x="4955581" y="1073556"/>
        <a:ext cx="1652115" cy="825859"/>
      </dsp:txXfrm>
    </dsp:sp>
    <dsp:sp modelId="{12B5F4A4-8505-4C70-AF49-5B9194796C31}">
      <dsp:nvSpPr>
        <dsp:cNvPr id="0" name=""/>
        <dsp:cNvSpPr/>
      </dsp:nvSpPr>
      <dsp:spPr>
        <a:xfrm>
          <a:off x="3472641" y="1708547"/>
          <a:ext cx="2973137" cy="297358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4E35F-C6CE-4CBA-8FA9-99E01D616879}">
      <dsp:nvSpPr>
        <dsp:cNvPr id="0" name=""/>
        <dsp:cNvSpPr/>
      </dsp:nvSpPr>
      <dsp:spPr>
        <a:xfrm>
          <a:off x="4133153" y="2791987"/>
          <a:ext cx="1652115" cy="82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Desconexión</a:t>
          </a:r>
        </a:p>
      </dsp:txBody>
      <dsp:txXfrm>
        <a:off x="4133153" y="2791987"/>
        <a:ext cx="1652115" cy="825859"/>
      </dsp:txXfrm>
    </dsp:sp>
    <dsp:sp modelId="{F8F3F8E7-777E-4B8F-AF28-0234F842C779}">
      <dsp:nvSpPr>
        <dsp:cNvPr id="0" name=""/>
        <dsp:cNvSpPr/>
      </dsp:nvSpPr>
      <dsp:spPr>
        <a:xfrm>
          <a:off x="4510029" y="3621553"/>
          <a:ext cx="2554385" cy="255540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1398B-B549-4A73-9CDC-F0100D679DE9}">
      <dsp:nvSpPr>
        <dsp:cNvPr id="0" name=""/>
        <dsp:cNvSpPr/>
      </dsp:nvSpPr>
      <dsp:spPr>
        <a:xfrm>
          <a:off x="4959489" y="4512889"/>
          <a:ext cx="1652115" cy="825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Desvinculación</a:t>
          </a:r>
        </a:p>
      </dsp:txBody>
      <dsp:txXfrm>
        <a:off x="4959489" y="4512889"/>
        <a:ext cx="1652115" cy="825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8F0C3-5C7D-4897-9570-64AE4979EA30}">
      <dsp:nvSpPr>
        <dsp:cNvPr id="0" name=""/>
        <dsp:cNvSpPr/>
      </dsp:nvSpPr>
      <dsp:spPr>
        <a:xfrm>
          <a:off x="0" y="52609"/>
          <a:ext cx="10972800" cy="11076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/>
            <a:t>Conocer para transformar y transformar-nos</a:t>
          </a:r>
        </a:p>
      </dsp:txBody>
      <dsp:txXfrm>
        <a:off x="54070" y="106679"/>
        <a:ext cx="10864660" cy="999484"/>
      </dsp:txXfrm>
    </dsp:sp>
    <dsp:sp modelId="{C4FBE428-1E4D-4FAB-B47F-FE48FC2AB499}">
      <dsp:nvSpPr>
        <dsp:cNvPr id="0" name=""/>
        <dsp:cNvSpPr/>
      </dsp:nvSpPr>
      <dsp:spPr>
        <a:xfrm>
          <a:off x="100346" y="1328194"/>
          <a:ext cx="6436315" cy="110762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/>
            <a:t>Nuestra mirada</a:t>
          </a:r>
          <a:r>
            <a:rPr lang="es-ES" sz="4900" kern="1200" dirty="0"/>
            <a:t>:</a:t>
          </a:r>
        </a:p>
      </dsp:txBody>
      <dsp:txXfrm>
        <a:off x="154416" y="1382264"/>
        <a:ext cx="6328175" cy="999484"/>
      </dsp:txXfrm>
    </dsp:sp>
    <dsp:sp modelId="{30426215-0D51-4A81-9244-963A89BB14EE}">
      <dsp:nvSpPr>
        <dsp:cNvPr id="0" name=""/>
        <dsp:cNvSpPr/>
      </dsp:nvSpPr>
      <dsp:spPr>
        <a:xfrm>
          <a:off x="0" y="2414738"/>
          <a:ext cx="10972800" cy="2058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4000" kern="1200" dirty="0">
              <a:solidFill>
                <a:schemeClr val="tx1"/>
              </a:solidFill>
            </a:rPr>
            <a:t>Analítica y contemplativa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4000" kern="1200" dirty="0">
              <a:solidFill>
                <a:schemeClr val="tx1"/>
              </a:solidFill>
            </a:rPr>
            <a:t>Compasiva e indignada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4000" kern="1200" dirty="0">
              <a:solidFill>
                <a:schemeClr val="tx1"/>
              </a:solidFill>
            </a:rPr>
            <a:t>Comprometida y propositiva. </a:t>
          </a:r>
        </a:p>
      </dsp:txBody>
      <dsp:txXfrm>
        <a:off x="0" y="2414738"/>
        <a:ext cx="10972800" cy="20586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E0E79-DEB0-407B-94E6-E78258DDCAE5}">
      <dsp:nvSpPr>
        <dsp:cNvPr id="0" name=""/>
        <dsp:cNvSpPr/>
      </dsp:nvSpPr>
      <dsp:spPr>
        <a:xfrm>
          <a:off x="2224" y="2374"/>
          <a:ext cx="6186290" cy="23601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500" kern="1200" dirty="0"/>
            <a:t>Caridad</a:t>
          </a:r>
        </a:p>
      </dsp:txBody>
      <dsp:txXfrm>
        <a:off x="71350" y="71500"/>
        <a:ext cx="6048038" cy="2221900"/>
      </dsp:txXfrm>
    </dsp:sp>
    <dsp:sp modelId="{FC7EE5F6-9B13-4EFC-8F02-D2B54F53A5CE}">
      <dsp:nvSpPr>
        <dsp:cNvPr id="0" name=""/>
        <dsp:cNvSpPr/>
      </dsp:nvSpPr>
      <dsp:spPr>
        <a:xfrm>
          <a:off x="2224" y="2529772"/>
          <a:ext cx="1952743" cy="236015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Transformadora</a:t>
          </a:r>
        </a:p>
      </dsp:txBody>
      <dsp:txXfrm>
        <a:off x="59418" y="2586966"/>
        <a:ext cx="1838355" cy="2245764"/>
      </dsp:txXfrm>
    </dsp:sp>
    <dsp:sp modelId="{00D95DFE-5A27-4A43-AFE2-76D86E255D6B}">
      <dsp:nvSpPr>
        <dsp:cNvPr id="0" name=""/>
        <dsp:cNvSpPr/>
      </dsp:nvSpPr>
      <dsp:spPr>
        <a:xfrm>
          <a:off x="2118998" y="2529772"/>
          <a:ext cx="1952743" cy="236015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Profética</a:t>
          </a:r>
        </a:p>
      </dsp:txBody>
      <dsp:txXfrm>
        <a:off x="2176192" y="2586966"/>
        <a:ext cx="1838355" cy="2245764"/>
      </dsp:txXfrm>
    </dsp:sp>
    <dsp:sp modelId="{387F9712-806B-4AB4-A03D-F4E5DA0900EF}">
      <dsp:nvSpPr>
        <dsp:cNvPr id="0" name=""/>
        <dsp:cNvSpPr/>
      </dsp:nvSpPr>
      <dsp:spPr>
        <a:xfrm>
          <a:off x="4235772" y="2529772"/>
          <a:ext cx="1952743" cy="236015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Propositiva</a:t>
          </a:r>
        </a:p>
      </dsp:txBody>
      <dsp:txXfrm>
        <a:off x="4292966" y="2586966"/>
        <a:ext cx="1838355" cy="22457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885A0-0A40-463B-9AB8-7FE7F41A73EB}">
      <dsp:nvSpPr>
        <dsp:cNvPr id="0" name=""/>
        <dsp:cNvSpPr/>
      </dsp:nvSpPr>
      <dsp:spPr>
        <a:xfrm rot="16200000">
          <a:off x="942975" y="-942975"/>
          <a:ext cx="4210050" cy="609600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203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Doble apertura: a Dios y a los hermanos (272). Dios nos invita a volver a Él para ir al encuentro de los más frágiles. (cf. FT 88-89). </a:t>
          </a:r>
        </a:p>
      </dsp:txBody>
      <dsp:txXfrm rot="5400000">
        <a:off x="0" y="842010"/>
        <a:ext cx="6096000" cy="25260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4035B-F60F-4347-894E-817D887CBFD7}">
      <dsp:nvSpPr>
        <dsp:cNvPr id="0" name=""/>
        <dsp:cNvSpPr/>
      </dsp:nvSpPr>
      <dsp:spPr>
        <a:xfrm>
          <a:off x="3009428" y="45878"/>
          <a:ext cx="2385657" cy="238565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encarnada </a:t>
          </a:r>
        </a:p>
      </dsp:txBody>
      <dsp:txXfrm>
        <a:off x="3284696" y="367024"/>
        <a:ext cx="1835121" cy="756987"/>
      </dsp:txXfrm>
    </dsp:sp>
    <dsp:sp modelId="{2C55F2CD-88DB-4DE7-BA6F-B3ADDE407FF4}">
      <dsp:nvSpPr>
        <dsp:cNvPr id="0" name=""/>
        <dsp:cNvSpPr/>
      </dsp:nvSpPr>
      <dsp:spPr>
        <a:xfrm>
          <a:off x="4064622" y="1101072"/>
          <a:ext cx="2385657" cy="238565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de “ojos abiertos” </a:t>
          </a:r>
        </a:p>
      </dsp:txBody>
      <dsp:txXfrm>
        <a:off x="5349207" y="1376340"/>
        <a:ext cx="917560" cy="1835121"/>
      </dsp:txXfrm>
    </dsp:sp>
    <dsp:sp modelId="{282A0999-3A59-47E1-AE48-507BEC5730EB}">
      <dsp:nvSpPr>
        <dsp:cNvPr id="0" name=""/>
        <dsp:cNvSpPr/>
      </dsp:nvSpPr>
      <dsp:spPr>
        <a:xfrm>
          <a:off x="3009428" y="2156267"/>
          <a:ext cx="2385657" cy="238565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alimentada en la eucaristía  </a:t>
          </a:r>
        </a:p>
      </dsp:txBody>
      <dsp:txXfrm>
        <a:off x="3284696" y="3463791"/>
        <a:ext cx="1835121" cy="756987"/>
      </dsp:txXfrm>
    </dsp:sp>
    <dsp:sp modelId="{3E1FA4DE-C1D2-4C2C-A6D3-C949980A7EA8}">
      <dsp:nvSpPr>
        <dsp:cNvPr id="0" name=""/>
        <dsp:cNvSpPr/>
      </dsp:nvSpPr>
      <dsp:spPr>
        <a:xfrm>
          <a:off x="1954233" y="1101072"/>
          <a:ext cx="2385657" cy="238565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alentada por la esperanza pascual</a:t>
          </a:r>
        </a:p>
      </dsp:txBody>
      <dsp:txXfrm>
        <a:off x="2137745" y="1376340"/>
        <a:ext cx="917560" cy="1835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D2B21-D029-4C04-9413-5E0C52556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E72FE7-89BB-417B-82BD-40E2EF716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068D4F-ABE9-4BCE-BC33-448ED2FB4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A8BA-5279-4BF2-9057-6A8B297BB4FB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4F5C66-30AC-454C-8A70-BD922136C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5B95F3-46A6-41C3-9779-DD5D65A1C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6AB9-ABC5-41B6-A784-E6F3105560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81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78CCB-E23B-4810-9FF4-D3B78ADAE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4F7160-185D-4178-9BAC-515BAEAB6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877E33-4213-4C39-878C-82AB7E2F3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A8BA-5279-4BF2-9057-6A8B297BB4FB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61A96F-AD2C-47A7-ABAF-019A1A91E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461246-BF80-4F21-B3EA-2FAD52CD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6AB9-ABC5-41B6-A784-E6F3105560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557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4F5E2B9-1C34-4A88-AF73-A6893F2419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C1C0DE-4A70-4156-BA5F-CE377FC90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AE9893-9BC8-4592-9E49-4048FBE00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A8BA-5279-4BF2-9057-6A8B297BB4FB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BF213B-E03B-4427-8AB7-B94836ECE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206A72-8B6E-48D3-BF39-F2301FEC0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6AB9-ABC5-41B6-A784-E6F3105560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3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93D53C-B4F9-40C2-818F-5DF00C1AA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176733-129F-4D3E-9482-B7AB352D1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2AF15A-BFAB-40FC-87C7-E214D64FE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A8BA-5279-4BF2-9057-6A8B297BB4FB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6ECF48-2478-4554-8E10-D5EEDADE3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A61B2B-44DB-4E28-8FD7-8FA5BE8E1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6AB9-ABC5-41B6-A784-E6F3105560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878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C2ABB5-EE14-48F9-BDEA-9836CB818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01D6EB-437A-44A7-B8AD-85D3B4E28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5A6E3A-3B02-4573-9CA7-628D33432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A8BA-5279-4BF2-9057-6A8B297BB4FB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9E618C-F3D8-4C35-84B1-504F1F9E1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459CEB-ADF9-47A7-B9E2-83AA66671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6AB9-ABC5-41B6-A784-E6F3105560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245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0A9BD8-8962-4C67-83E2-6338FA5F6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ADC6E5-95CC-4494-90FD-D728F192D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FA64D7-5C2C-447A-BA4A-51796F43C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F189F8-1E27-4C90-A5A8-0469F398A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A8BA-5279-4BF2-9057-6A8B297BB4FB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38B4C3-934F-4166-A9D9-52751E9F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7B4CAE-65BA-4F33-8655-66E28AABE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6AB9-ABC5-41B6-A784-E6F3105560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6330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6D41E0-9C6C-4E5B-9184-A74172BD0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C33EB0-9404-429F-88DF-1E5A52C9C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7D2DE1-24A2-40D0-83EE-A77487CB6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39984D4-1962-45DC-962A-8DB8C61C33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773AB17-2DC8-4FE2-A52D-FDCA90206B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1F7BD0C-B4AF-40A3-867D-E3221626B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A8BA-5279-4BF2-9057-6A8B297BB4FB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3769A0A-16E2-4F95-BFD5-4DE2E53F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2419DE0-C95E-4C96-9040-D04C797F7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6AB9-ABC5-41B6-A784-E6F3105560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61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A9FD61-6D50-45A3-B67B-851CDB374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D0C45C2-1BFB-4235-A48C-8CF274215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A8BA-5279-4BF2-9057-6A8B297BB4FB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0FF2D0C-A595-414A-9D33-E73B1A4C1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F864A41-1629-4079-8344-5A31F14F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6AB9-ABC5-41B6-A784-E6F3105560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721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EF211B6-2F78-4AE3-85FB-C7A59AB02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A8BA-5279-4BF2-9057-6A8B297BB4FB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CD7EEDD-4784-4E4B-AED6-36E0EA45F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DF805C-D963-440A-B05E-AE11214DF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6AB9-ABC5-41B6-A784-E6F3105560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426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8636E6-3990-435D-9829-228BD93D2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6A12A7-5ED0-4F12-880B-E59967599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4E8E9C-680E-44BC-8BFC-A5EA36582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D3B0BE-B9D7-4699-B17B-247F3A569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A8BA-5279-4BF2-9057-6A8B297BB4FB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41EC0D-9424-4F63-98BA-AAC0C831D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767B11-8B43-49D5-B9A5-D4F04314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6AB9-ABC5-41B6-A784-E6F3105560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749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85575-BB30-4750-8FE5-705646377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B2C814-8175-439B-BE10-D16668F62C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98E1E3-5D05-46CF-8F22-746A19EDA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105B9C-823A-470D-B405-BCECBACB6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A8BA-5279-4BF2-9057-6A8B297BB4FB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8335FC-ACA5-45D9-8478-73303C3EB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7590CA-8017-47B8-9EC5-EBBA15131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6AB9-ABC5-41B6-A784-E6F3105560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955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9E54311-8793-487E-9C59-37CF97E75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52C6F1-76EF-4834-876A-3CD99A4D3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F9AA65-70E2-4FA2-83C1-B0B343D178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1A8BA-5279-4BF2-9057-6A8B297BB4FB}" type="datetimeFigureOut">
              <a:rPr lang="es-ES" smtClean="0"/>
              <a:t>18/03/2024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FBF6BC-D841-4121-9A55-1333FBFA1B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58E9E9-A8EC-47D6-86B4-0AD3EC0E5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66AB9-ABC5-41B6-A784-E6F3105560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392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flecha-azul-derecho-se%C3%B1alando-35172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id="{785687A8-A58D-4002-AD97-AD6ECE1D04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8" name="Picture 2" descr="Asamblea General 2023 de la Cáritas Internationalis - Dicasterio para el  Servicio del Desarrollo Humano Integral">
            <a:extLst>
              <a:ext uri="{FF2B5EF4-FFF2-40B4-BE49-F238E27FC236}">
                <a16:creationId xmlns:a16="http://schemas.microsoft.com/office/drawing/2014/main" id="{C0CB049A-F2BC-4574-AB7A-24E53341CD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92"/>
          <a:stretch/>
        </p:blipFill>
        <p:spPr bwMode="auto">
          <a:xfrm>
            <a:off x="1444176" y="495301"/>
            <a:ext cx="9581013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51AC3B6-3D76-433D-96D7-B4446E1C3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49" y="2582069"/>
            <a:ext cx="1571625" cy="149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69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EDE82F6B-DFA8-4AA1-B597-9B9F293AA7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25" t="17378" r="2585" b="20833"/>
          <a:stretch/>
        </p:blipFill>
        <p:spPr>
          <a:xfrm>
            <a:off x="4804880" y="2631688"/>
            <a:ext cx="7387120" cy="423744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1C881C8-F938-4DC6-8B05-D40EE3251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5400" b="1" dirty="0">
                <a:highlight>
                  <a:srgbClr val="FFFF00"/>
                </a:highlight>
              </a:rPr>
              <a:t>Mirar desde la periferia</a:t>
            </a:r>
          </a:p>
        </p:txBody>
      </p:sp>
      <p:graphicFrame>
        <p:nvGraphicFramePr>
          <p:cNvPr id="4" name="Marcador de contenido 6">
            <a:extLst>
              <a:ext uri="{FF2B5EF4-FFF2-40B4-BE49-F238E27FC236}">
                <a16:creationId xmlns:a16="http://schemas.microsoft.com/office/drawing/2014/main" id="{1DB48A85-A871-4562-9CB9-A030A812B9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426596"/>
              </p:ext>
            </p:extLst>
          </p:nvPr>
        </p:nvGraphicFramePr>
        <p:xfrm>
          <a:off x="18228" y="1690688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0620A1AC-EBE7-455E-B3E8-EFBB7C3FCF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829" y="6068219"/>
            <a:ext cx="2420171" cy="89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20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35" y="650137"/>
            <a:ext cx="10283613" cy="5787762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195393" y="-32171"/>
            <a:ext cx="11004412" cy="1494848"/>
          </a:xfrm>
        </p:spPr>
        <p:txBody>
          <a:bodyPr/>
          <a:lstStyle/>
          <a:p>
            <a:pPr algn="r">
              <a:buNone/>
            </a:pPr>
            <a:r>
              <a:rPr lang="es-ES" sz="4400" b="1" dirty="0"/>
              <a:t>Salir al encuentro de las personas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661564" y="1343891"/>
            <a:ext cx="3269672" cy="4696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1"/>
          <p:cNvSpPr txBox="1">
            <a:spLocks noChangeArrowheads="1"/>
          </p:cNvSpPr>
          <p:nvPr/>
        </p:nvSpPr>
        <p:spPr bwMode="auto">
          <a:xfrm>
            <a:off x="7289654" y="1291579"/>
            <a:ext cx="4013492" cy="4801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dirty="0">
                <a:latin typeface="Arial" panose="020B0604020202020204" pitchFamily="34" charset="0"/>
              </a:rPr>
              <a:t>Acompañar personas, centrándose en sus potencialidades, ayudándolas a ser sujetos protagonistas de su propia inclusión social.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sz="1800" dirty="0">
              <a:latin typeface="Arial" panose="020B06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5EF10A7-42AC-4AA8-B767-46479895D8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829" y="6025481"/>
            <a:ext cx="2420171" cy="89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90017"/>
      </p:ext>
    </p:extLst>
  </p:cSld>
  <p:clrMapOvr>
    <a:masterClrMapping/>
  </p:clrMapOvr>
  <p:transition spd="med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09157F-A7C0-4B58-897C-058BF0FA4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25" y="1931988"/>
            <a:ext cx="5514975" cy="4560887"/>
          </a:xfrm>
        </p:spPr>
        <p:txBody>
          <a:bodyPr>
            <a:normAutofit/>
          </a:bodyPr>
          <a:lstStyle/>
          <a:p>
            <a:r>
              <a:rPr lang="es-ES" sz="4000" dirty="0"/>
              <a:t>El amor, lleno de pequeños detalles, es también civil y político y se expresa en todas aquellas acciones que buscan construir un mundo mejor (FT 181- 182).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C1D48D-F877-444F-BFA2-6C3744334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75" y="227335"/>
            <a:ext cx="5257800" cy="5798146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C6A9EB00-0E6F-4B46-898F-71DBC5884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0360" y="227335"/>
            <a:ext cx="10515600" cy="1325563"/>
          </a:xfrm>
        </p:spPr>
        <p:txBody>
          <a:bodyPr>
            <a:normAutofit/>
          </a:bodyPr>
          <a:lstStyle/>
          <a:p>
            <a:r>
              <a:rPr lang="es-ES" sz="4800" b="1" dirty="0"/>
              <a:t>Transitar caminos de justicia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A609C62-2D1B-4F9E-9E66-B202685EED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829" y="6025481"/>
            <a:ext cx="2420171" cy="89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34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996F08C-C817-4F2A-ABEE-7668B3DFC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329" y="1590936"/>
            <a:ext cx="3716726" cy="247781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7501" y="265373"/>
            <a:ext cx="10849495" cy="1325563"/>
          </a:xfrm>
        </p:spPr>
        <p:txBody>
          <a:bodyPr/>
          <a:lstStyle/>
          <a:p>
            <a:pPr algn="just"/>
            <a:r>
              <a:rPr lang="es-ES" b="1" dirty="0">
                <a:latin typeface="Gill Sans MT" panose="020B0502020104020203" pitchFamily="34" charset="0"/>
              </a:rPr>
              <a:t>La caridad política, motor del bien común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470643269"/>
              </p:ext>
            </p:extLst>
          </p:nvPr>
        </p:nvGraphicFramePr>
        <p:xfrm>
          <a:off x="1756882" y="1869897"/>
          <a:ext cx="6190740" cy="4892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30A2033E-1B28-4589-B272-A03B41C04D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829" y="6025481"/>
            <a:ext cx="2420171" cy="89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29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112" y="140834"/>
            <a:ext cx="11435773" cy="1325563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Promover la sociedad de los cuidados y en el cuidado de la casa común. </a:t>
            </a:r>
            <a:br>
              <a:rPr lang="es-ES" b="1" dirty="0"/>
            </a:br>
            <a:endParaRPr lang="es-ES" sz="4000" b="1" dirty="0">
              <a:latin typeface="Gill Sans MT" panose="020B0502020104020203" pitchFamily="34" charset="0"/>
            </a:endParaRPr>
          </a:p>
        </p:txBody>
      </p:sp>
      <p:pic>
        <p:nvPicPr>
          <p:cNvPr id="9" name="Picture 2" descr="Campaña a favor de la matriculación en la clase de religión Católica 2021 -  Jaén provincia - COPE">
            <a:extLst>
              <a:ext uri="{FF2B5EF4-FFF2-40B4-BE49-F238E27FC236}">
                <a16:creationId xmlns:a16="http://schemas.microsoft.com/office/drawing/2014/main" id="{9E31CC5F-B9F9-4FCA-BC93-D92B840D6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1" b="4487"/>
          <a:stretch/>
        </p:blipFill>
        <p:spPr bwMode="auto">
          <a:xfrm>
            <a:off x="1371598" y="1466397"/>
            <a:ext cx="9296400" cy="454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5BB6A1-7BA3-4028-8550-B4FE49493F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829" y="6025481"/>
            <a:ext cx="2420171" cy="89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48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>
                <a:latin typeface="Gill Sans MT" panose="020B0502020104020203" pitchFamily="34" charset="0"/>
              </a:rPr>
              <a:t>Contribuir a la cultura del encuentro. </a:t>
            </a:r>
            <a:br>
              <a:rPr lang="es-ES" b="1" dirty="0"/>
            </a:b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838199" y="1276627"/>
          <a:ext cx="11132127" cy="2181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31" y="1269615"/>
            <a:ext cx="5801617" cy="53625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468009A-FA9E-45A1-8E29-7981FF3320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829" y="6025481"/>
            <a:ext cx="2420171" cy="8940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7DDE75C-3429-4503-8535-8F58A225805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8196" r="19752"/>
          <a:stretch/>
        </p:blipFill>
        <p:spPr>
          <a:xfrm>
            <a:off x="6311082" y="1824678"/>
            <a:ext cx="5435666" cy="363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08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824" y="2451933"/>
            <a:ext cx="6274201" cy="3531208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60350"/>
            <a:ext cx="11506200" cy="1214438"/>
          </a:xfrm>
        </p:spPr>
        <p:txBody>
          <a:bodyPr>
            <a:normAutofit/>
          </a:bodyPr>
          <a:lstStyle/>
          <a:p>
            <a:pPr algn="r" eaLnBrk="1" hangingPunct="1">
              <a:buFont typeface="Arial" panose="020B0604020202020204" pitchFamily="34" charset="0"/>
              <a:buNone/>
            </a:pPr>
            <a:r>
              <a:rPr lang="es-ES" sz="4800" b="1" dirty="0"/>
              <a:t>Tejer comunidades fraternas y samaritanas</a:t>
            </a:r>
          </a:p>
        </p:txBody>
      </p:sp>
      <p:sp>
        <p:nvSpPr>
          <p:cNvPr id="78852" name="CuadroTexto 3"/>
          <p:cNvSpPr txBox="1">
            <a:spLocks noChangeArrowheads="1"/>
          </p:cNvSpPr>
          <p:nvPr/>
        </p:nvSpPr>
        <p:spPr bwMode="auto">
          <a:xfrm>
            <a:off x="304800" y="1003734"/>
            <a:ext cx="1159625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sz="2800" dirty="0">
                <a:latin typeface="Arial" panose="020B0604020202020204" pitchFamily="34" charset="0"/>
              </a:rPr>
              <a:t>Promover comunidad fraterna y </a:t>
            </a:r>
            <a:r>
              <a:rPr lang="es-ES" sz="2800" dirty="0">
                <a:latin typeface="Arial" panose="020B0604020202020204" pitchFamily="34" charset="0"/>
              </a:rPr>
              <a:t>orientada hacia los márgenes del camino donde se domicilia el sufrimiento evitable.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sz="1800" dirty="0">
              <a:latin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54182" y="2627290"/>
            <a:ext cx="31420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Arial" panose="020B0604020202020204" pitchFamily="34" charset="0"/>
              </a:rPr>
              <a:t>Propiciar el encuentro entre el pobre y la comunidad eclesial para hacerle sujeto y actor.</a:t>
            </a:r>
            <a:endParaRPr lang="es-ES" sz="2800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B2E613C3-7B2D-4A0F-8C41-ED226E2759C4}"/>
              </a:ext>
            </a:extLst>
          </p:cNvPr>
          <p:cNvGrpSpPr/>
          <p:nvPr/>
        </p:nvGrpSpPr>
        <p:grpSpPr>
          <a:xfrm>
            <a:off x="-100360" y="-479502"/>
            <a:ext cx="3568389" cy="3111190"/>
            <a:chOff x="-100360" y="-400763"/>
            <a:chExt cx="3034522" cy="2235450"/>
          </a:xfrm>
        </p:grpSpPr>
        <p:sp>
          <p:nvSpPr>
            <p:cNvPr id="7" name="Forma libre 11">
              <a:extLst>
                <a:ext uri="{FF2B5EF4-FFF2-40B4-BE49-F238E27FC236}">
                  <a16:creationId xmlns:a16="http://schemas.microsoft.com/office/drawing/2014/main" id="{94098E06-5736-464C-83D9-7EFEE3538533}"/>
                </a:ext>
              </a:extLst>
            </p:cNvPr>
            <p:cNvSpPr/>
            <p:nvPr/>
          </p:nvSpPr>
          <p:spPr>
            <a:xfrm>
              <a:off x="-100360" y="-122664"/>
              <a:ext cx="2202671" cy="1957351"/>
            </a:xfrm>
            <a:custGeom>
              <a:avLst/>
              <a:gdLst>
                <a:gd name="connsiteX0" fmla="*/ 0 w 2185639"/>
                <a:gd name="connsiteY0" fmla="*/ 1527717 h 1644600"/>
                <a:gd name="connsiteX1" fmla="*/ 591014 w 2185639"/>
                <a:gd name="connsiteY1" fmla="*/ 1594624 h 1644600"/>
                <a:gd name="connsiteX2" fmla="*/ 1538868 w 2185639"/>
                <a:gd name="connsiteY2" fmla="*/ 880946 h 1644600"/>
                <a:gd name="connsiteX3" fmla="*/ 2018370 w 2185639"/>
                <a:gd name="connsiteY3" fmla="*/ 356839 h 1644600"/>
                <a:gd name="connsiteX4" fmla="*/ 2185639 w 2185639"/>
                <a:gd name="connsiteY4" fmla="*/ 0 h 1644600"/>
                <a:gd name="connsiteX0" fmla="*/ 0 w 2185639"/>
                <a:gd name="connsiteY0" fmla="*/ 1527717 h 1703598"/>
                <a:gd name="connsiteX1" fmla="*/ 591014 w 2185639"/>
                <a:gd name="connsiteY1" fmla="*/ 1594624 h 1703598"/>
                <a:gd name="connsiteX2" fmla="*/ 2006762 w 2185639"/>
                <a:gd name="connsiteY2" fmla="*/ 1613604 h 1703598"/>
                <a:gd name="connsiteX3" fmla="*/ 2018370 w 2185639"/>
                <a:gd name="connsiteY3" fmla="*/ 356839 h 1703598"/>
                <a:gd name="connsiteX4" fmla="*/ 2185639 w 2185639"/>
                <a:gd name="connsiteY4" fmla="*/ 0 h 1703598"/>
                <a:gd name="connsiteX0" fmla="*/ 398089 w 1622303"/>
                <a:gd name="connsiteY0" fmla="*/ 1563087 h 1702352"/>
                <a:gd name="connsiteX1" fmla="*/ 27678 w 1622303"/>
                <a:gd name="connsiteY1" fmla="*/ 1594624 h 1702352"/>
                <a:gd name="connsiteX2" fmla="*/ 1443426 w 1622303"/>
                <a:gd name="connsiteY2" fmla="*/ 1613604 h 1702352"/>
                <a:gd name="connsiteX3" fmla="*/ 1455034 w 1622303"/>
                <a:gd name="connsiteY3" fmla="*/ 356839 h 1702352"/>
                <a:gd name="connsiteX4" fmla="*/ 1622303 w 1622303"/>
                <a:gd name="connsiteY4" fmla="*/ 0 h 1702352"/>
                <a:gd name="connsiteX0" fmla="*/ 398089 w 1604523"/>
                <a:gd name="connsiteY0" fmla="*/ 1218843 h 1358108"/>
                <a:gd name="connsiteX1" fmla="*/ 27678 w 1604523"/>
                <a:gd name="connsiteY1" fmla="*/ 1250380 h 1358108"/>
                <a:gd name="connsiteX2" fmla="*/ 1443426 w 1604523"/>
                <a:gd name="connsiteY2" fmla="*/ 1269360 h 1358108"/>
                <a:gd name="connsiteX3" fmla="*/ 1455034 w 1604523"/>
                <a:gd name="connsiteY3" fmla="*/ 12595 h 1358108"/>
                <a:gd name="connsiteX4" fmla="*/ 391679 w 1604523"/>
                <a:gd name="connsiteY4" fmla="*/ 555158 h 1358108"/>
                <a:gd name="connsiteX0" fmla="*/ 398089 w 1679966"/>
                <a:gd name="connsiteY0" fmla="*/ 688093 h 786270"/>
                <a:gd name="connsiteX1" fmla="*/ 27678 w 1679966"/>
                <a:gd name="connsiteY1" fmla="*/ 719630 h 786270"/>
                <a:gd name="connsiteX2" fmla="*/ 1443426 w 1679966"/>
                <a:gd name="connsiteY2" fmla="*/ 738610 h 786270"/>
                <a:gd name="connsiteX3" fmla="*/ 1576815 w 1679966"/>
                <a:gd name="connsiteY3" fmla="*/ 37655 h 786270"/>
                <a:gd name="connsiteX4" fmla="*/ 391679 w 1679966"/>
                <a:gd name="connsiteY4" fmla="*/ 24408 h 786270"/>
                <a:gd name="connsiteX0" fmla="*/ 49859 w 1315645"/>
                <a:gd name="connsiteY0" fmla="*/ 688093 h 860438"/>
                <a:gd name="connsiteX1" fmla="*/ 51199 w 1315645"/>
                <a:gd name="connsiteY1" fmla="*/ 856056 h 860438"/>
                <a:gd name="connsiteX2" fmla="*/ 1095196 w 1315645"/>
                <a:gd name="connsiteY2" fmla="*/ 738610 h 860438"/>
                <a:gd name="connsiteX3" fmla="*/ 1228585 w 1315645"/>
                <a:gd name="connsiteY3" fmla="*/ 37655 h 860438"/>
                <a:gd name="connsiteX4" fmla="*/ 43449 w 1315645"/>
                <a:gd name="connsiteY4" fmla="*/ 24408 h 860438"/>
                <a:gd name="connsiteX0" fmla="*/ 0 w 1355519"/>
                <a:gd name="connsiteY0" fmla="*/ 587037 h 867688"/>
                <a:gd name="connsiteX1" fmla="*/ 91073 w 1355519"/>
                <a:gd name="connsiteY1" fmla="*/ 856056 h 867688"/>
                <a:gd name="connsiteX2" fmla="*/ 1135070 w 1355519"/>
                <a:gd name="connsiteY2" fmla="*/ 738610 h 867688"/>
                <a:gd name="connsiteX3" fmla="*/ 1268459 w 1355519"/>
                <a:gd name="connsiteY3" fmla="*/ 37655 h 867688"/>
                <a:gd name="connsiteX4" fmla="*/ 83323 w 1355519"/>
                <a:gd name="connsiteY4" fmla="*/ 24408 h 867688"/>
                <a:gd name="connsiteX0" fmla="*/ 0 w 1357890"/>
                <a:gd name="connsiteY0" fmla="*/ 613157 h 893808"/>
                <a:gd name="connsiteX1" fmla="*/ 91073 w 1357890"/>
                <a:gd name="connsiteY1" fmla="*/ 882176 h 893808"/>
                <a:gd name="connsiteX2" fmla="*/ 1135070 w 1357890"/>
                <a:gd name="connsiteY2" fmla="*/ 764730 h 893808"/>
                <a:gd name="connsiteX3" fmla="*/ 1268459 w 1357890"/>
                <a:gd name="connsiteY3" fmla="*/ 63775 h 893808"/>
                <a:gd name="connsiteX4" fmla="*/ 51276 w 1357890"/>
                <a:gd name="connsiteY4" fmla="*/ 0 h 893808"/>
                <a:gd name="connsiteX0" fmla="*/ 0 w 1278871"/>
                <a:gd name="connsiteY0" fmla="*/ 613157 h 884949"/>
                <a:gd name="connsiteX1" fmla="*/ 91073 w 1278871"/>
                <a:gd name="connsiteY1" fmla="*/ 882176 h 884949"/>
                <a:gd name="connsiteX2" fmla="*/ 609491 w 1278871"/>
                <a:gd name="connsiteY2" fmla="*/ 709149 h 884949"/>
                <a:gd name="connsiteX3" fmla="*/ 1268459 w 1278871"/>
                <a:gd name="connsiteY3" fmla="*/ 63775 h 884949"/>
                <a:gd name="connsiteX4" fmla="*/ 51276 w 1278871"/>
                <a:gd name="connsiteY4" fmla="*/ 0 h 884949"/>
                <a:gd name="connsiteX0" fmla="*/ 0 w 1317328"/>
                <a:gd name="connsiteY0" fmla="*/ 562629 h 887438"/>
                <a:gd name="connsiteX1" fmla="*/ 129530 w 1317328"/>
                <a:gd name="connsiteY1" fmla="*/ 882176 h 887438"/>
                <a:gd name="connsiteX2" fmla="*/ 647948 w 1317328"/>
                <a:gd name="connsiteY2" fmla="*/ 709149 h 887438"/>
                <a:gd name="connsiteX3" fmla="*/ 1306916 w 1317328"/>
                <a:gd name="connsiteY3" fmla="*/ 63775 h 887438"/>
                <a:gd name="connsiteX4" fmla="*/ 89733 w 1317328"/>
                <a:gd name="connsiteY4" fmla="*/ 0 h 887438"/>
                <a:gd name="connsiteX0" fmla="*/ 35291 w 1352619"/>
                <a:gd name="connsiteY0" fmla="*/ 562629 h 887438"/>
                <a:gd name="connsiteX1" fmla="*/ 164821 w 1352619"/>
                <a:gd name="connsiteY1" fmla="*/ 882176 h 887438"/>
                <a:gd name="connsiteX2" fmla="*/ 683239 w 1352619"/>
                <a:gd name="connsiteY2" fmla="*/ 709149 h 887438"/>
                <a:gd name="connsiteX3" fmla="*/ 1342207 w 1352619"/>
                <a:gd name="connsiteY3" fmla="*/ 63775 h 887438"/>
                <a:gd name="connsiteX4" fmla="*/ 125024 w 1352619"/>
                <a:gd name="connsiteY4" fmla="*/ 0 h 887438"/>
                <a:gd name="connsiteX0" fmla="*/ 0 w 1317328"/>
                <a:gd name="connsiteY0" fmla="*/ 562629 h 887438"/>
                <a:gd name="connsiteX1" fmla="*/ 129530 w 1317328"/>
                <a:gd name="connsiteY1" fmla="*/ 882176 h 887438"/>
                <a:gd name="connsiteX2" fmla="*/ 647948 w 1317328"/>
                <a:gd name="connsiteY2" fmla="*/ 709149 h 887438"/>
                <a:gd name="connsiteX3" fmla="*/ 1306916 w 1317328"/>
                <a:gd name="connsiteY3" fmla="*/ 63775 h 887438"/>
                <a:gd name="connsiteX4" fmla="*/ 89733 w 1317328"/>
                <a:gd name="connsiteY4" fmla="*/ 0 h 887438"/>
                <a:gd name="connsiteX0" fmla="*/ 0 w 1266052"/>
                <a:gd name="connsiteY0" fmla="*/ 572735 h 886911"/>
                <a:gd name="connsiteX1" fmla="*/ 78254 w 1266052"/>
                <a:gd name="connsiteY1" fmla="*/ 882176 h 886911"/>
                <a:gd name="connsiteX2" fmla="*/ 596672 w 1266052"/>
                <a:gd name="connsiteY2" fmla="*/ 709149 h 886911"/>
                <a:gd name="connsiteX3" fmla="*/ 1255640 w 1266052"/>
                <a:gd name="connsiteY3" fmla="*/ 63775 h 886911"/>
                <a:gd name="connsiteX4" fmla="*/ 38457 w 1266052"/>
                <a:gd name="connsiteY4" fmla="*/ 0 h 886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6052" h="886911">
                  <a:moveTo>
                    <a:pt x="0" y="572735"/>
                  </a:moveTo>
                  <a:cubicBezTo>
                    <a:pt x="103172" y="700509"/>
                    <a:pt x="-21191" y="859440"/>
                    <a:pt x="78254" y="882176"/>
                  </a:cubicBezTo>
                  <a:cubicBezTo>
                    <a:pt x="177699" y="904912"/>
                    <a:pt x="400441" y="845549"/>
                    <a:pt x="596672" y="709149"/>
                  </a:cubicBezTo>
                  <a:cubicBezTo>
                    <a:pt x="792903" y="572749"/>
                    <a:pt x="1348676" y="181966"/>
                    <a:pt x="1255640" y="63775"/>
                  </a:cubicBezTo>
                  <a:cubicBezTo>
                    <a:pt x="1162604" y="-54416"/>
                    <a:pt x="8720" y="105007"/>
                    <a:pt x="38457" y="0"/>
                  </a:cubicBezTo>
                </a:path>
              </a:pathLst>
            </a:custGeom>
            <a:solidFill>
              <a:srgbClr val="DEA66B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Forma libre 12">
              <a:extLst>
                <a:ext uri="{FF2B5EF4-FFF2-40B4-BE49-F238E27FC236}">
                  <a16:creationId xmlns:a16="http://schemas.microsoft.com/office/drawing/2014/main" id="{086C4286-E0D4-4137-B1F2-6EADA1B06559}"/>
                </a:ext>
              </a:extLst>
            </p:cNvPr>
            <p:cNvSpPr/>
            <p:nvPr/>
          </p:nvSpPr>
          <p:spPr>
            <a:xfrm rot="1049256">
              <a:off x="636105" y="-400763"/>
              <a:ext cx="2298057" cy="1830941"/>
            </a:xfrm>
            <a:custGeom>
              <a:avLst/>
              <a:gdLst>
                <a:gd name="connsiteX0" fmla="*/ 0 w 2185639"/>
                <a:gd name="connsiteY0" fmla="*/ 1527717 h 1644600"/>
                <a:gd name="connsiteX1" fmla="*/ 591014 w 2185639"/>
                <a:gd name="connsiteY1" fmla="*/ 1594624 h 1644600"/>
                <a:gd name="connsiteX2" fmla="*/ 1538868 w 2185639"/>
                <a:gd name="connsiteY2" fmla="*/ 880946 h 1644600"/>
                <a:gd name="connsiteX3" fmla="*/ 2018370 w 2185639"/>
                <a:gd name="connsiteY3" fmla="*/ 356839 h 1644600"/>
                <a:gd name="connsiteX4" fmla="*/ 2185639 w 2185639"/>
                <a:gd name="connsiteY4" fmla="*/ 0 h 1644600"/>
                <a:gd name="connsiteX0" fmla="*/ 0 w 2185639"/>
                <a:gd name="connsiteY0" fmla="*/ 1527717 h 1703598"/>
                <a:gd name="connsiteX1" fmla="*/ 591014 w 2185639"/>
                <a:gd name="connsiteY1" fmla="*/ 1594624 h 1703598"/>
                <a:gd name="connsiteX2" fmla="*/ 2006762 w 2185639"/>
                <a:gd name="connsiteY2" fmla="*/ 1613604 h 1703598"/>
                <a:gd name="connsiteX3" fmla="*/ 2018370 w 2185639"/>
                <a:gd name="connsiteY3" fmla="*/ 356839 h 1703598"/>
                <a:gd name="connsiteX4" fmla="*/ 2185639 w 2185639"/>
                <a:gd name="connsiteY4" fmla="*/ 0 h 1703598"/>
                <a:gd name="connsiteX0" fmla="*/ 398089 w 1622303"/>
                <a:gd name="connsiteY0" fmla="*/ 1563087 h 1702352"/>
                <a:gd name="connsiteX1" fmla="*/ 27678 w 1622303"/>
                <a:gd name="connsiteY1" fmla="*/ 1594624 h 1702352"/>
                <a:gd name="connsiteX2" fmla="*/ 1443426 w 1622303"/>
                <a:gd name="connsiteY2" fmla="*/ 1613604 h 1702352"/>
                <a:gd name="connsiteX3" fmla="*/ 1455034 w 1622303"/>
                <a:gd name="connsiteY3" fmla="*/ 356839 h 1702352"/>
                <a:gd name="connsiteX4" fmla="*/ 1622303 w 1622303"/>
                <a:gd name="connsiteY4" fmla="*/ 0 h 1702352"/>
                <a:gd name="connsiteX0" fmla="*/ 398089 w 1604523"/>
                <a:gd name="connsiteY0" fmla="*/ 1218843 h 1358108"/>
                <a:gd name="connsiteX1" fmla="*/ 27678 w 1604523"/>
                <a:gd name="connsiteY1" fmla="*/ 1250380 h 1358108"/>
                <a:gd name="connsiteX2" fmla="*/ 1443426 w 1604523"/>
                <a:gd name="connsiteY2" fmla="*/ 1269360 h 1358108"/>
                <a:gd name="connsiteX3" fmla="*/ 1455034 w 1604523"/>
                <a:gd name="connsiteY3" fmla="*/ 12595 h 1358108"/>
                <a:gd name="connsiteX4" fmla="*/ 391679 w 1604523"/>
                <a:gd name="connsiteY4" fmla="*/ 555158 h 1358108"/>
                <a:gd name="connsiteX0" fmla="*/ 398089 w 1679966"/>
                <a:gd name="connsiteY0" fmla="*/ 688093 h 786270"/>
                <a:gd name="connsiteX1" fmla="*/ 27678 w 1679966"/>
                <a:gd name="connsiteY1" fmla="*/ 719630 h 786270"/>
                <a:gd name="connsiteX2" fmla="*/ 1443426 w 1679966"/>
                <a:gd name="connsiteY2" fmla="*/ 738610 h 786270"/>
                <a:gd name="connsiteX3" fmla="*/ 1576815 w 1679966"/>
                <a:gd name="connsiteY3" fmla="*/ 37655 h 786270"/>
                <a:gd name="connsiteX4" fmla="*/ 391679 w 1679966"/>
                <a:gd name="connsiteY4" fmla="*/ 24408 h 786270"/>
                <a:gd name="connsiteX0" fmla="*/ 49859 w 1315645"/>
                <a:gd name="connsiteY0" fmla="*/ 688093 h 860438"/>
                <a:gd name="connsiteX1" fmla="*/ 51199 w 1315645"/>
                <a:gd name="connsiteY1" fmla="*/ 856056 h 860438"/>
                <a:gd name="connsiteX2" fmla="*/ 1095196 w 1315645"/>
                <a:gd name="connsiteY2" fmla="*/ 738610 h 860438"/>
                <a:gd name="connsiteX3" fmla="*/ 1228585 w 1315645"/>
                <a:gd name="connsiteY3" fmla="*/ 37655 h 860438"/>
                <a:gd name="connsiteX4" fmla="*/ 43449 w 1315645"/>
                <a:gd name="connsiteY4" fmla="*/ 24408 h 860438"/>
                <a:gd name="connsiteX0" fmla="*/ 0 w 1355519"/>
                <a:gd name="connsiteY0" fmla="*/ 587037 h 867688"/>
                <a:gd name="connsiteX1" fmla="*/ 91073 w 1355519"/>
                <a:gd name="connsiteY1" fmla="*/ 856056 h 867688"/>
                <a:gd name="connsiteX2" fmla="*/ 1135070 w 1355519"/>
                <a:gd name="connsiteY2" fmla="*/ 738610 h 867688"/>
                <a:gd name="connsiteX3" fmla="*/ 1268459 w 1355519"/>
                <a:gd name="connsiteY3" fmla="*/ 37655 h 867688"/>
                <a:gd name="connsiteX4" fmla="*/ 83323 w 1355519"/>
                <a:gd name="connsiteY4" fmla="*/ 24408 h 867688"/>
                <a:gd name="connsiteX0" fmla="*/ 0 w 1357890"/>
                <a:gd name="connsiteY0" fmla="*/ 613157 h 893808"/>
                <a:gd name="connsiteX1" fmla="*/ 91073 w 1357890"/>
                <a:gd name="connsiteY1" fmla="*/ 882176 h 893808"/>
                <a:gd name="connsiteX2" fmla="*/ 1135070 w 1357890"/>
                <a:gd name="connsiteY2" fmla="*/ 764730 h 893808"/>
                <a:gd name="connsiteX3" fmla="*/ 1268459 w 1357890"/>
                <a:gd name="connsiteY3" fmla="*/ 63775 h 893808"/>
                <a:gd name="connsiteX4" fmla="*/ 51276 w 1357890"/>
                <a:gd name="connsiteY4" fmla="*/ 0 h 893808"/>
                <a:gd name="connsiteX0" fmla="*/ 0 w 1278871"/>
                <a:gd name="connsiteY0" fmla="*/ 613157 h 884949"/>
                <a:gd name="connsiteX1" fmla="*/ 91073 w 1278871"/>
                <a:gd name="connsiteY1" fmla="*/ 882176 h 884949"/>
                <a:gd name="connsiteX2" fmla="*/ 609491 w 1278871"/>
                <a:gd name="connsiteY2" fmla="*/ 709149 h 884949"/>
                <a:gd name="connsiteX3" fmla="*/ 1268459 w 1278871"/>
                <a:gd name="connsiteY3" fmla="*/ 63775 h 884949"/>
                <a:gd name="connsiteX4" fmla="*/ 51276 w 1278871"/>
                <a:gd name="connsiteY4" fmla="*/ 0 h 884949"/>
                <a:gd name="connsiteX0" fmla="*/ 0 w 1317328"/>
                <a:gd name="connsiteY0" fmla="*/ 562629 h 887438"/>
                <a:gd name="connsiteX1" fmla="*/ 129530 w 1317328"/>
                <a:gd name="connsiteY1" fmla="*/ 882176 h 887438"/>
                <a:gd name="connsiteX2" fmla="*/ 647948 w 1317328"/>
                <a:gd name="connsiteY2" fmla="*/ 709149 h 887438"/>
                <a:gd name="connsiteX3" fmla="*/ 1306916 w 1317328"/>
                <a:gd name="connsiteY3" fmla="*/ 63775 h 887438"/>
                <a:gd name="connsiteX4" fmla="*/ 89733 w 1317328"/>
                <a:gd name="connsiteY4" fmla="*/ 0 h 887438"/>
                <a:gd name="connsiteX0" fmla="*/ 35291 w 1352619"/>
                <a:gd name="connsiteY0" fmla="*/ 562629 h 887438"/>
                <a:gd name="connsiteX1" fmla="*/ 164821 w 1352619"/>
                <a:gd name="connsiteY1" fmla="*/ 882176 h 887438"/>
                <a:gd name="connsiteX2" fmla="*/ 683239 w 1352619"/>
                <a:gd name="connsiteY2" fmla="*/ 709149 h 887438"/>
                <a:gd name="connsiteX3" fmla="*/ 1342207 w 1352619"/>
                <a:gd name="connsiteY3" fmla="*/ 63775 h 887438"/>
                <a:gd name="connsiteX4" fmla="*/ 125024 w 1352619"/>
                <a:gd name="connsiteY4" fmla="*/ 0 h 887438"/>
                <a:gd name="connsiteX0" fmla="*/ 0 w 1317328"/>
                <a:gd name="connsiteY0" fmla="*/ 562629 h 887438"/>
                <a:gd name="connsiteX1" fmla="*/ 129530 w 1317328"/>
                <a:gd name="connsiteY1" fmla="*/ 882176 h 887438"/>
                <a:gd name="connsiteX2" fmla="*/ 647948 w 1317328"/>
                <a:gd name="connsiteY2" fmla="*/ 709149 h 887438"/>
                <a:gd name="connsiteX3" fmla="*/ 1306916 w 1317328"/>
                <a:gd name="connsiteY3" fmla="*/ 63775 h 887438"/>
                <a:gd name="connsiteX4" fmla="*/ 89733 w 1317328"/>
                <a:gd name="connsiteY4" fmla="*/ 0 h 887438"/>
                <a:gd name="connsiteX0" fmla="*/ 0 w 1266052"/>
                <a:gd name="connsiteY0" fmla="*/ 572735 h 886911"/>
                <a:gd name="connsiteX1" fmla="*/ 78254 w 1266052"/>
                <a:gd name="connsiteY1" fmla="*/ 882176 h 886911"/>
                <a:gd name="connsiteX2" fmla="*/ 596672 w 1266052"/>
                <a:gd name="connsiteY2" fmla="*/ 709149 h 886911"/>
                <a:gd name="connsiteX3" fmla="*/ 1255640 w 1266052"/>
                <a:gd name="connsiteY3" fmla="*/ 63775 h 886911"/>
                <a:gd name="connsiteX4" fmla="*/ 38457 w 1266052"/>
                <a:gd name="connsiteY4" fmla="*/ 0 h 886911"/>
                <a:gd name="connsiteX0" fmla="*/ 51766 w 1320878"/>
                <a:gd name="connsiteY0" fmla="*/ 516009 h 830185"/>
                <a:gd name="connsiteX1" fmla="*/ 130020 w 1320878"/>
                <a:gd name="connsiteY1" fmla="*/ 825450 h 830185"/>
                <a:gd name="connsiteX2" fmla="*/ 648438 w 1320878"/>
                <a:gd name="connsiteY2" fmla="*/ 652423 h 830185"/>
                <a:gd name="connsiteX3" fmla="*/ 1307406 w 1320878"/>
                <a:gd name="connsiteY3" fmla="*/ 7049 h 830185"/>
                <a:gd name="connsiteX4" fmla="*/ 531 w 1320878"/>
                <a:gd name="connsiteY4" fmla="*/ 256922 h 830185"/>
                <a:gd name="connsiteX0" fmla="*/ 29238 w 1320878"/>
                <a:gd name="connsiteY0" fmla="*/ 526901 h 829632"/>
                <a:gd name="connsiteX1" fmla="*/ 130020 w 1320878"/>
                <a:gd name="connsiteY1" fmla="*/ 825450 h 829632"/>
                <a:gd name="connsiteX2" fmla="*/ 648438 w 1320878"/>
                <a:gd name="connsiteY2" fmla="*/ 652423 h 829632"/>
                <a:gd name="connsiteX3" fmla="*/ 1307406 w 1320878"/>
                <a:gd name="connsiteY3" fmla="*/ 7049 h 829632"/>
                <a:gd name="connsiteX4" fmla="*/ 531 w 1320878"/>
                <a:gd name="connsiteY4" fmla="*/ 256922 h 829632"/>
                <a:gd name="connsiteX0" fmla="*/ 29238 w 1320878"/>
                <a:gd name="connsiteY0" fmla="*/ 526901 h 829632"/>
                <a:gd name="connsiteX1" fmla="*/ 130020 w 1320878"/>
                <a:gd name="connsiteY1" fmla="*/ 825450 h 829632"/>
                <a:gd name="connsiteX2" fmla="*/ 648438 w 1320878"/>
                <a:gd name="connsiteY2" fmla="*/ 652423 h 829632"/>
                <a:gd name="connsiteX3" fmla="*/ 1307406 w 1320878"/>
                <a:gd name="connsiteY3" fmla="*/ 7049 h 829632"/>
                <a:gd name="connsiteX4" fmla="*/ 531 w 1320878"/>
                <a:gd name="connsiteY4" fmla="*/ 256922 h 829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878" h="829632">
                  <a:moveTo>
                    <a:pt x="29238" y="526901"/>
                  </a:moveTo>
                  <a:cubicBezTo>
                    <a:pt x="70272" y="717787"/>
                    <a:pt x="26820" y="804530"/>
                    <a:pt x="130020" y="825450"/>
                  </a:cubicBezTo>
                  <a:cubicBezTo>
                    <a:pt x="233220" y="846370"/>
                    <a:pt x="452207" y="788823"/>
                    <a:pt x="648438" y="652423"/>
                  </a:cubicBezTo>
                  <a:cubicBezTo>
                    <a:pt x="844669" y="516023"/>
                    <a:pt x="1415391" y="72966"/>
                    <a:pt x="1307406" y="7049"/>
                  </a:cubicBezTo>
                  <a:cubicBezTo>
                    <a:pt x="1199422" y="-58868"/>
                    <a:pt x="-29206" y="361929"/>
                    <a:pt x="531" y="256922"/>
                  </a:cubicBezTo>
                </a:path>
              </a:pathLst>
            </a:custGeom>
            <a:solidFill>
              <a:srgbClr val="DEA66B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163CB7F6-EB93-41B7-9BA5-951ACA6C7F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829" y="6025481"/>
            <a:ext cx="2420171" cy="89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9141"/>
      </p:ext>
    </p:extLst>
  </p:cSld>
  <p:clrMapOvr>
    <a:masterClrMapping/>
  </p:clrMapOvr>
  <p:transition spd="med">
    <p:push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2F15140-0E8C-4FD8-B82A-A248258A4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66812"/>
            <a:ext cx="4286250" cy="28098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992EF43-269D-47BE-A272-7E46C0E5B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888" y="0"/>
            <a:ext cx="5324907" cy="273072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76200" y="181589"/>
            <a:ext cx="10515600" cy="1325563"/>
          </a:xfrm>
        </p:spPr>
        <p:txBody>
          <a:bodyPr>
            <a:normAutofit/>
          </a:bodyPr>
          <a:lstStyle/>
          <a:p>
            <a:r>
              <a:rPr lang="es-ES" b="1" dirty="0"/>
              <a:t>La espiritualidad de la fraternidad</a:t>
            </a:r>
            <a:br>
              <a:rPr lang="es-ES" b="1" dirty="0"/>
            </a:br>
            <a:endParaRPr lang="es-ES" dirty="0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ED153DEB-2D9B-43F7-A322-84BE79B2D6C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00700" y="2444246"/>
          <a:ext cx="6096000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Marcador de contenido 3">
            <a:extLst>
              <a:ext uri="{FF2B5EF4-FFF2-40B4-BE49-F238E27FC236}">
                <a16:creationId xmlns:a16="http://schemas.microsoft.com/office/drawing/2014/main" id="{8EBDF8CB-DCF9-4B77-8A89-751FEB4A350B}"/>
              </a:ext>
            </a:extLst>
          </p:cNvPr>
          <p:cNvGraphicFramePr>
            <a:graphicFrameLocks/>
          </p:cNvGraphicFramePr>
          <p:nvPr/>
        </p:nvGraphicFramePr>
        <p:xfrm>
          <a:off x="-1068532" y="2066493"/>
          <a:ext cx="8404514" cy="4587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D1F877DA-ECB2-4B6D-8C0E-3625E159492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829" y="6025481"/>
            <a:ext cx="2420171" cy="89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3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EC83CD-5115-41BD-BFA1-D279DA587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14" y="889107"/>
            <a:ext cx="11028452" cy="1325563"/>
          </a:xfrm>
        </p:spPr>
        <p:txBody>
          <a:bodyPr>
            <a:normAutofit fontScale="90000"/>
          </a:bodyPr>
          <a:lstStyle/>
          <a:p>
            <a:r>
              <a:rPr lang="es-ES" sz="96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De las tres D a las tres C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97C396C-9666-430A-B2E6-5DCB920635C6}"/>
              </a:ext>
            </a:extLst>
          </p:cNvPr>
          <p:cNvSpPr txBox="1"/>
          <p:nvPr/>
        </p:nvSpPr>
        <p:spPr>
          <a:xfrm>
            <a:off x="2188030" y="2579915"/>
            <a:ext cx="51271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s-ES" sz="4000" dirty="0"/>
              <a:t>Descuido</a:t>
            </a:r>
          </a:p>
          <a:p>
            <a:pPr marL="285750" indent="-28575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s-ES" sz="4000" dirty="0"/>
              <a:t>Desconexión</a:t>
            </a:r>
          </a:p>
          <a:p>
            <a:pPr marL="285750" indent="-28575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s-ES" sz="4000" dirty="0"/>
              <a:t>Desvinculación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99D643C-8DCF-477D-AD14-4B8BDF0FD056}"/>
              </a:ext>
            </a:extLst>
          </p:cNvPr>
          <p:cNvSpPr txBox="1"/>
          <p:nvPr/>
        </p:nvSpPr>
        <p:spPr>
          <a:xfrm>
            <a:off x="7598227" y="2612573"/>
            <a:ext cx="51271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s-ES" sz="4000" dirty="0">
                <a:solidFill>
                  <a:srgbClr val="FF0000"/>
                </a:solidFill>
              </a:rPr>
              <a:t>C</a:t>
            </a:r>
            <a:r>
              <a:rPr lang="es-ES" sz="4000" dirty="0"/>
              <a:t>uidados</a:t>
            </a:r>
          </a:p>
          <a:p>
            <a:pPr marL="285750" indent="-28575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s-ES" sz="4000" dirty="0">
                <a:solidFill>
                  <a:srgbClr val="FF0000"/>
                </a:solidFill>
              </a:rPr>
              <a:t>C</a:t>
            </a:r>
            <a:r>
              <a:rPr lang="es-ES" sz="4000" dirty="0"/>
              <a:t>ompasión</a:t>
            </a:r>
          </a:p>
          <a:p>
            <a:pPr marL="285750" indent="-285750"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</a:pPr>
            <a:r>
              <a:rPr lang="es-ES" sz="4000" dirty="0">
                <a:solidFill>
                  <a:srgbClr val="FF0000"/>
                </a:solidFill>
              </a:rPr>
              <a:t>C</a:t>
            </a:r>
            <a:r>
              <a:rPr lang="es-ES" sz="4000" dirty="0"/>
              <a:t>omunidad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9666588-3D99-444E-9DAD-A354D489E148}"/>
              </a:ext>
            </a:extLst>
          </p:cNvPr>
          <p:cNvSpPr txBox="1"/>
          <p:nvPr/>
        </p:nvSpPr>
        <p:spPr>
          <a:xfrm>
            <a:off x="843645" y="2579915"/>
            <a:ext cx="140425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800" b="1" dirty="0">
                <a:latin typeface="Baskerville Old Face" panose="02020602080505020303" pitchFamily="18" charset="0"/>
              </a:rPr>
              <a:t>D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39693D9-AD34-4997-87C6-72B67EF589E7}"/>
              </a:ext>
            </a:extLst>
          </p:cNvPr>
          <p:cNvSpPr txBox="1"/>
          <p:nvPr/>
        </p:nvSpPr>
        <p:spPr>
          <a:xfrm>
            <a:off x="6319156" y="2579914"/>
            <a:ext cx="140425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8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68525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25734"/>
          <a:stretch/>
        </p:blipFill>
        <p:spPr>
          <a:xfrm>
            <a:off x="2590800" y="-202550"/>
            <a:ext cx="6600825" cy="692019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CB6FA88-510C-43E0-8986-3A356078AE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829" y="6025481"/>
            <a:ext cx="2420171" cy="89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30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609" y="68275"/>
            <a:ext cx="10194782" cy="678972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2473" y="288589"/>
            <a:ext cx="9107054" cy="2780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000" b="1" dirty="0" err="1">
                <a:solidFill>
                  <a:srgbClr val="FF0000"/>
                </a:solidFill>
              </a:rPr>
              <a:t>Fratelli</a:t>
            </a:r>
            <a:r>
              <a:rPr lang="es-ES" sz="4000" b="1" dirty="0">
                <a:solidFill>
                  <a:srgbClr val="FF0000"/>
                </a:solidFill>
              </a:rPr>
              <a:t> </a:t>
            </a:r>
            <a:r>
              <a:rPr lang="es-ES" sz="4000" b="1" dirty="0" err="1">
                <a:solidFill>
                  <a:srgbClr val="FF0000"/>
                </a:solidFill>
              </a:rPr>
              <a:t>tutti</a:t>
            </a:r>
            <a:r>
              <a:rPr lang="es-ES" sz="4000" b="1" dirty="0">
                <a:solidFill>
                  <a:srgbClr val="FF0000"/>
                </a:solidFill>
              </a:rPr>
              <a:t> es una llamada al “amor fraterno en su dimensión universal” para hacer de este mundo un hogar para todos.</a:t>
            </a:r>
            <a:r>
              <a:rPr lang="es-ES" sz="40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7EC5BB6-4068-4BF8-BDEC-1C4200966C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829" y="6144363"/>
            <a:ext cx="2420171" cy="89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1. SALIR AL ENCUENTRO DE UN MUNDO HERIDO</a:t>
            </a:r>
            <a:r>
              <a:rPr lang="es-ES" b="1" dirty="0"/>
              <a:t>.</a:t>
            </a:r>
            <a:br>
              <a:rPr lang="es-ES" b="1" dirty="0"/>
            </a:b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57" y="2772495"/>
            <a:ext cx="7470486" cy="373524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354" y="3381849"/>
            <a:ext cx="3767282" cy="211869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D232201-F5F5-47EE-BCE9-A434781813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829" y="6144363"/>
            <a:ext cx="2420171" cy="89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68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FC8CE3E-09C9-4706-B3A0-052AA1807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829" y="6068219"/>
            <a:ext cx="2420171" cy="894024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31555" y="400845"/>
            <a:ext cx="7210425" cy="5667374"/>
          </a:xfrm>
        </p:spPr>
        <p:txBody>
          <a:bodyPr>
            <a:normAutofit/>
          </a:bodyPr>
          <a:lstStyle/>
          <a:p>
            <a:r>
              <a:rPr lang="es-ES" b="1" dirty="0"/>
              <a:t>11 millones las personas</a:t>
            </a:r>
            <a:r>
              <a:rPr lang="es-ES" dirty="0"/>
              <a:t> que se encuentran en la exclusión social</a:t>
            </a:r>
          </a:p>
          <a:p>
            <a:r>
              <a:rPr lang="es-ES" dirty="0"/>
              <a:t>Los grupos más afectados son las </a:t>
            </a:r>
            <a:r>
              <a:rPr lang="es-ES" b="1" dirty="0"/>
              <a:t>familias con menores de edad, especialmente mujeres, jóvenes</a:t>
            </a:r>
            <a:r>
              <a:rPr lang="es-ES" dirty="0"/>
              <a:t> y la </a:t>
            </a:r>
            <a:r>
              <a:rPr lang="es-ES" b="1" dirty="0"/>
              <a:t>población inmigrante</a:t>
            </a:r>
          </a:p>
          <a:p>
            <a:r>
              <a:rPr lang="es-ES" dirty="0"/>
              <a:t>Las mayores dificultades se dan en el acceso al </a:t>
            </a:r>
            <a:r>
              <a:rPr lang="es-ES" b="1" dirty="0"/>
              <a:t>empleo, la vivienda y la brecha digital</a:t>
            </a:r>
          </a:p>
          <a:p>
            <a:r>
              <a:rPr lang="es-ES" dirty="0"/>
              <a:t>Tres brechas de desigualdad</a:t>
            </a:r>
            <a:r>
              <a:rPr lang="es-ES" b="1" dirty="0"/>
              <a:t>: digital, de género y jóvenes</a:t>
            </a:r>
          </a:p>
          <a:p>
            <a:endParaRPr lang="es-ES" dirty="0"/>
          </a:p>
        </p:txBody>
      </p:sp>
      <p:pic>
        <p:nvPicPr>
          <p:cNvPr id="3074" name="Picture 2" descr="Cáritas. Ayúdanos a estar donde más nos necesitan | Cáritas">
            <a:extLst>
              <a:ext uri="{FF2B5EF4-FFF2-40B4-BE49-F238E27FC236}">
                <a16:creationId xmlns:a16="http://schemas.microsoft.com/office/drawing/2014/main" id="{6CAD947B-9BC8-4FAC-9EDB-AAF962EED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4757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513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676C69-2899-49AD-BA4A-B3C61E50C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450" y="409574"/>
            <a:ext cx="6229350" cy="6086475"/>
          </a:xfrm>
        </p:spPr>
        <p:txBody>
          <a:bodyPr>
            <a:normAutofit/>
          </a:bodyPr>
          <a:lstStyle/>
          <a:p>
            <a:r>
              <a:rPr lang="es-ES" dirty="0"/>
              <a:t>Seis millones de familias tienen unos ingresos muy por debajo de lo que necesitarían para vivir en condiciones de vida dignas.</a:t>
            </a:r>
          </a:p>
          <a:p>
            <a:r>
              <a:rPr lang="es-ES" dirty="0"/>
              <a:t>Las familias más vulnerables se ven obligadas a recurrir a estrategias para sobrevivir: </a:t>
            </a:r>
          </a:p>
          <a:p>
            <a:pPr lvl="1"/>
            <a:r>
              <a:rPr lang="es-ES" dirty="0"/>
              <a:t>tirar de los ahorros propios, </a:t>
            </a:r>
          </a:p>
          <a:p>
            <a:pPr lvl="1"/>
            <a:r>
              <a:rPr lang="es-ES" dirty="0"/>
              <a:t>pedir ayuda </a:t>
            </a:r>
          </a:p>
          <a:p>
            <a:pPr lvl="1"/>
            <a:r>
              <a:rPr lang="es-ES" dirty="0"/>
              <a:t>renunciar o reducir drásticamente gastos para cubrir necesidades básicas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333D05B-ABB5-4D7B-82A6-EA21A7055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11" y="0"/>
            <a:ext cx="4709451" cy="666739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71CEE97-4581-476E-A768-76CCA5C1B9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829" y="6144363"/>
            <a:ext cx="2420171" cy="89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30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92964" y="134216"/>
            <a:ext cx="6901873" cy="1325563"/>
          </a:xfrm>
        </p:spPr>
        <p:txBody>
          <a:bodyPr/>
          <a:lstStyle/>
          <a:p>
            <a:r>
              <a:rPr lang="es-ES" dirty="0"/>
              <a:t>Un riesgo: La sociedad de las tres D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-2400300" y="184857"/>
          <a:ext cx="10744200" cy="617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5196" y="2021305"/>
            <a:ext cx="4557932" cy="32309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E8D029B-AE39-41CF-8EE8-F6C89070F6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829" y="6144363"/>
            <a:ext cx="2420171" cy="89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82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C1636-3DFD-459F-B312-8CF91EB1F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82BD51-4659-4729-8C1D-876B221E4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B54FCE1-6F1E-4732-9EA4-7C113A406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565"/>
          <a:stretch/>
        </p:blipFill>
        <p:spPr>
          <a:xfrm>
            <a:off x="1035724" y="1068766"/>
            <a:ext cx="3429000" cy="4720468"/>
          </a:xfrm>
          <a:prstGeom prst="rect">
            <a:avLst/>
          </a:prstGeom>
        </p:spPr>
      </p:pic>
      <p:pic>
        <p:nvPicPr>
          <p:cNvPr id="2052" name="Picture 4" descr="No hay ninguna descripción de la foto disponible.">
            <a:extLst>
              <a:ext uri="{FF2B5EF4-FFF2-40B4-BE49-F238E27FC236}">
                <a16:creationId xmlns:a16="http://schemas.microsoft.com/office/drawing/2014/main" id="{E8A511E4-54B5-4088-9F8B-DEF9D9571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533" y="1166813"/>
            <a:ext cx="5010150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A4DE29C-B5E8-422D-86E3-D244604D03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829" y="6144363"/>
            <a:ext cx="2420171" cy="89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70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uede ser una imagen de ‎2 personas y ‎texto que dice &quot;‎Tú tienes mucho que ver د ×× Liocesritas cesm SOMOS OPORTUNIDAD SOMOS ESPERANZA.‎&quot;‎‎">
            <a:extLst>
              <a:ext uri="{FF2B5EF4-FFF2-40B4-BE49-F238E27FC236}">
                <a16:creationId xmlns:a16="http://schemas.microsoft.com/office/drawing/2014/main" id="{4A6C5AC2-4F6F-4C36-A19F-BC7A5689D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8363"/>
            <a:ext cx="12192000" cy="511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532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F60F3B2-4797-42FC-A874-CA29533C8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394" y="1931010"/>
            <a:ext cx="8194649" cy="46094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84C12A0-2EB1-47E8-811D-AD5F9ADE9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8774" y="317500"/>
            <a:ext cx="10117973" cy="238760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2.	NUEVOS CAMINOS A LA LUZ DE FRATELLI TUTTI.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C421F44-B4D6-4485-B243-1912984D47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829" y="6144363"/>
            <a:ext cx="2420171" cy="89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558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805b2d7-af1d-4473-96d6-688cb0431b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E37BBFF2345FB4EB3D7725EFD75DBD3" ma:contentTypeVersion="15" ma:contentTypeDescription="Crear nuevo documento." ma:contentTypeScope="" ma:versionID="274768b77ec5bf07caf21f5c52b7d13a">
  <xsd:schema xmlns:xsd="http://www.w3.org/2001/XMLSchema" xmlns:xs="http://www.w3.org/2001/XMLSchema" xmlns:p="http://schemas.microsoft.com/office/2006/metadata/properties" xmlns:ns3="2805b2d7-af1d-4473-96d6-688cb0431bbe" xmlns:ns4="e295b3be-71a7-4e15-aad5-275cc4eec915" targetNamespace="http://schemas.microsoft.com/office/2006/metadata/properties" ma:root="true" ma:fieldsID="e71868f4d5b72a6133c70fb103b26355" ns3:_="" ns4:_="">
    <xsd:import namespace="2805b2d7-af1d-4473-96d6-688cb0431bbe"/>
    <xsd:import namespace="e295b3be-71a7-4e15-aad5-275cc4eec91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05b2d7-af1d-4473-96d6-688cb0431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95b3be-71a7-4e15-aad5-275cc4eec91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49CC61-8862-4755-BCA6-4A0A92D79549}">
  <ds:schemaRefs>
    <ds:schemaRef ds:uri="http://schemas.microsoft.com/office/2006/documentManagement/types"/>
    <ds:schemaRef ds:uri="2805b2d7-af1d-4473-96d6-688cb0431bbe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e295b3be-71a7-4e15-aad5-275cc4eec915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4A5E19F-53B4-4048-8798-EF0C05FA82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3EEC5F-ADF6-46DA-9824-D7F12C1B2D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05b2d7-af1d-4473-96d6-688cb0431bbe"/>
    <ds:schemaRef ds:uri="e295b3be-71a7-4e15-aad5-275cc4eec9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398</Words>
  <Application>Microsoft Office PowerPoint</Application>
  <PresentationFormat>Panorámica</PresentationFormat>
  <Paragraphs>51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Baskerville Old Face</vt:lpstr>
      <vt:lpstr>Calibri</vt:lpstr>
      <vt:lpstr>Calibri Light</vt:lpstr>
      <vt:lpstr>Gill Sans MT</vt:lpstr>
      <vt:lpstr>Tema de Office</vt:lpstr>
      <vt:lpstr>Presentación de PowerPoint</vt:lpstr>
      <vt:lpstr>Presentación de PowerPoint</vt:lpstr>
      <vt:lpstr>1. SALIR AL ENCUENTRO DE UN MUNDO HERIDO. </vt:lpstr>
      <vt:lpstr>Presentación de PowerPoint</vt:lpstr>
      <vt:lpstr>Presentación de PowerPoint</vt:lpstr>
      <vt:lpstr>Un riesgo: La sociedad de las tres D</vt:lpstr>
      <vt:lpstr>Presentación de PowerPoint</vt:lpstr>
      <vt:lpstr>Presentación de PowerPoint</vt:lpstr>
      <vt:lpstr>2. NUEVOS CAMINOS A LA LUZ DE FRATELLI TUTTI.</vt:lpstr>
      <vt:lpstr>Mirar desde la periferia</vt:lpstr>
      <vt:lpstr>Presentación de PowerPoint</vt:lpstr>
      <vt:lpstr>Transitar caminos de justicia</vt:lpstr>
      <vt:lpstr>La caridad política, motor del bien común</vt:lpstr>
      <vt:lpstr>Promover la sociedad de los cuidados y en el cuidado de la casa común.  </vt:lpstr>
      <vt:lpstr>Contribuir a la cultura del encuentro.  </vt:lpstr>
      <vt:lpstr>Presentación de PowerPoint</vt:lpstr>
      <vt:lpstr>La espiritualidad de la fraternidad </vt:lpstr>
      <vt:lpstr>De las tres D a las tres C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Soñar una fraternidad abierta y universal</dc:title>
  <dc:creator>VICENTE MARTIN MUÑOZ</dc:creator>
  <cp:lastModifiedBy>Mabel Cenizo Benito</cp:lastModifiedBy>
  <cp:revision>5</cp:revision>
  <dcterms:created xsi:type="dcterms:W3CDTF">2022-11-09T11:28:28Z</dcterms:created>
  <dcterms:modified xsi:type="dcterms:W3CDTF">2024-03-18T11:16:39Z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0x0101004E37BBFF2345FB4EB3D7725EFD75DBD3</vt:lpwstr>
  </property>
</Properties>
</file>