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77" r:id="rId5"/>
    <p:sldId id="266" r:id="rId6"/>
    <p:sldId id="274" r:id="rId7"/>
    <p:sldId id="275" r:id="rId8"/>
    <p:sldId id="258" r:id="rId9"/>
    <p:sldId id="278" r:id="rId10"/>
    <p:sldId id="279" r:id="rId11"/>
    <p:sldId id="280" r:id="rId12"/>
    <p:sldId id="281" r:id="rId13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220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outlineViewPr>
    <p:cViewPr>
      <p:scale>
        <a:sx n="33" d="100"/>
        <a:sy n="33" d="100"/>
      </p:scale>
      <p:origin x="0" y="-21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29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6AA3114B-0CDD-4419-A4DE-E0C29A2AE1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FC25048-78D1-4821-8E2B-7A77CCA12F8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0A3B274-2983-482A-AA4A-FD579F60A840}" type="datetime1">
              <a:rPr lang="es-ES" smtClean="0"/>
              <a:t>13/12/2023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1924695-047D-4CC8-8801-1AA37457E7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F00293-63F6-438D-A9A8-024975FD55F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D56CFAD-C154-4C9C-AD01-665A505506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78791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D8F66-D01E-4D44-9595-4555897CDD15}" type="datetime1">
              <a:rPr lang="es-ES" smtClean="0"/>
              <a:pPr/>
              <a:t>13/12/2023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5B62BC0-7DC4-4569-951D-2BB9475345C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344641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5B62BC0-7DC4-4569-951D-2BB9475345C6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333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5B62BC0-7DC4-4569-951D-2BB9475345C6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6074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5B62BC0-7DC4-4569-951D-2BB9475345C6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625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5B62BC0-7DC4-4569-951D-2BB9475345C6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4937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5B62BC0-7DC4-4569-951D-2BB9475345C6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2047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5B62BC0-7DC4-4569-951D-2BB9475345C6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9778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5B62BC0-7DC4-4569-951D-2BB9475345C6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8199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5B62BC0-7DC4-4569-951D-2BB9475345C6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9112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5B62BC0-7DC4-4569-951D-2BB9475345C6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1768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CA325D4D-835D-41B6-9B16-A090AA08832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una foto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D1D87D16-A856-42F4-9D8C-A0C1D482E5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442052"/>
            <a:ext cx="12192000" cy="1425257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</p:spPr>
        <p:txBody>
          <a:bodyPr rtlCol="0" anchor="ctr"/>
          <a:lstStyle>
            <a:lvl1pPr algn="ctr">
              <a:defRPr sz="6000" cap="all" spc="1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/>
              <a:t>Agregar título</a:t>
            </a:r>
          </a:p>
        </p:txBody>
      </p:sp>
      <p:sp>
        <p:nvSpPr>
          <p:cNvPr id="12" name="Marcador de texto 10">
            <a:extLst>
              <a:ext uri="{FF2B5EF4-FFF2-40B4-BE49-F238E27FC236}">
                <a16:creationId xmlns:a16="http://schemas.microsoft.com/office/drawing/2014/main" id="{BD39BB44-64AC-49A7-8555-2CC62AD7C2D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3867309"/>
            <a:ext cx="12192000" cy="1036320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</p:spPr>
        <p:txBody>
          <a:bodyPr rtlCol="0" anchor="ctr"/>
          <a:lstStyle>
            <a:lvl1pPr marL="0" indent="0" algn="ctr">
              <a:buNone/>
              <a:defRPr sz="24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9F51AF15-A085-49C8-ABEC-EF90E7D7B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192779" y="2325925"/>
            <a:ext cx="5806440" cy="159654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492036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tiva de oportunidades comercia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22198964-B829-4E4F-AAE7-4D7A404AB7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3057" y="698523"/>
            <a:ext cx="5715000" cy="469089"/>
          </a:xfrm>
          <a:prstGeom prst="rect">
            <a:avLst/>
          </a:prstGeom>
        </p:spPr>
        <p:txBody>
          <a:bodyPr rtlCol="0"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s-ES" noProof="0"/>
              <a:t>Haga clic para agregar un título</a:t>
            </a:r>
          </a:p>
        </p:txBody>
      </p:sp>
      <p:sp>
        <p:nvSpPr>
          <p:cNvPr id="21" name="Marcador de texto 10">
            <a:extLst>
              <a:ext uri="{FF2B5EF4-FFF2-40B4-BE49-F238E27FC236}">
                <a16:creationId xmlns:a16="http://schemas.microsoft.com/office/drawing/2014/main" id="{F7C80E83-E343-4BA5-ABB5-ACA84EEE62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81078" y="1853427"/>
            <a:ext cx="1252367" cy="863490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rtlCol="0" anchor="ctr"/>
          <a:lstStyle>
            <a:lvl1pPr marL="0" indent="0" algn="ctr">
              <a:buNone/>
              <a:defRPr sz="32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Texto</a:t>
            </a:r>
          </a:p>
        </p:txBody>
      </p:sp>
      <p:sp>
        <p:nvSpPr>
          <p:cNvPr id="20" name="Marcador de texto 10">
            <a:extLst>
              <a:ext uri="{FF2B5EF4-FFF2-40B4-BE49-F238E27FC236}">
                <a16:creationId xmlns:a16="http://schemas.microsoft.com/office/drawing/2014/main" id="{BA56986C-C9AC-44CD-9D32-24AA209F764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883704"/>
            <a:ext cx="2939143" cy="469089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27" name="Marcador de texto 10">
            <a:extLst>
              <a:ext uri="{FF2B5EF4-FFF2-40B4-BE49-F238E27FC236}">
                <a16:creationId xmlns:a16="http://schemas.microsoft.com/office/drawing/2014/main" id="{61B45AB9-9A5F-4872-A322-AD3890A5BE6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3253816"/>
            <a:ext cx="2939143" cy="469089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29" name="Marcador de texto 10">
            <a:extLst>
              <a:ext uri="{FF2B5EF4-FFF2-40B4-BE49-F238E27FC236}">
                <a16:creationId xmlns:a16="http://schemas.microsoft.com/office/drawing/2014/main" id="{E5E3032E-6B86-4F42-95E1-7C7B1308719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69646" y="1853426"/>
            <a:ext cx="1252367" cy="863491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rtlCol="0" anchor="ctr"/>
          <a:lstStyle>
            <a:lvl1pPr marL="0" indent="0" algn="ctr">
              <a:buNone/>
              <a:defRPr sz="32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Texto</a:t>
            </a:r>
          </a:p>
        </p:txBody>
      </p:sp>
      <p:sp>
        <p:nvSpPr>
          <p:cNvPr id="28" name="Marcador de texto 10">
            <a:extLst>
              <a:ext uri="{FF2B5EF4-FFF2-40B4-BE49-F238E27FC236}">
                <a16:creationId xmlns:a16="http://schemas.microsoft.com/office/drawing/2014/main" id="{C56EA384-B876-4E37-81CC-FF14C8064E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26428" y="2883704"/>
            <a:ext cx="2939143" cy="469089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30" name="Marcador de texto 10">
            <a:extLst>
              <a:ext uri="{FF2B5EF4-FFF2-40B4-BE49-F238E27FC236}">
                <a16:creationId xmlns:a16="http://schemas.microsoft.com/office/drawing/2014/main" id="{7A136A37-A8C3-48F4-978F-3042B2451FF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26428" y="3253816"/>
            <a:ext cx="2939143" cy="469089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32" name="Marcador de texto 10">
            <a:extLst>
              <a:ext uri="{FF2B5EF4-FFF2-40B4-BE49-F238E27FC236}">
                <a16:creationId xmlns:a16="http://schemas.microsoft.com/office/drawing/2014/main" id="{90D156C2-557C-45F2-B9BA-7CE533312A0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258214" y="1853427"/>
            <a:ext cx="1252028" cy="863492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rtlCol="0" anchor="ctr"/>
          <a:lstStyle>
            <a:lvl1pPr marL="0" indent="0" algn="ctr">
              <a:buNone/>
              <a:defRPr sz="32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Texto</a:t>
            </a:r>
          </a:p>
        </p:txBody>
      </p:sp>
      <p:sp>
        <p:nvSpPr>
          <p:cNvPr id="31" name="Marcador de texto 10">
            <a:extLst>
              <a:ext uri="{FF2B5EF4-FFF2-40B4-BE49-F238E27FC236}">
                <a16:creationId xmlns:a16="http://schemas.microsoft.com/office/drawing/2014/main" id="{38E358D4-D1F9-4872-A079-98E1F6BD662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14657" y="2883704"/>
            <a:ext cx="2939143" cy="469089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33" name="Marcador de texto 10">
            <a:extLst>
              <a:ext uri="{FF2B5EF4-FFF2-40B4-BE49-F238E27FC236}">
                <a16:creationId xmlns:a16="http://schemas.microsoft.com/office/drawing/2014/main" id="{8D809314-142B-40CA-8424-37611F5E9C1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14657" y="3253816"/>
            <a:ext cx="2939143" cy="469089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16" name="Marcador de posición de imagen 8">
            <a:extLst>
              <a:ext uri="{FF2B5EF4-FFF2-40B4-BE49-F238E27FC236}">
                <a16:creationId xmlns:a16="http://schemas.microsoft.com/office/drawing/2014/main" id="{3B652552-1A5B-4884-9BDF-1A266395934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4234542"/>
            <a:ext cx="12191999" cy="2623457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una foto</a:t>
            </a:r>
          </a:p>
        </p:txBody>
      </p:sp>
      <p:sp>
        <p:nvSpPr>
          <p:cNvPr id="36" name="Marcador de fecha 3">
            <a:extLst>
              <a:ext uri="{FF2B5EF4-FFF2-40B4-BE49-F238E27FC236}">
                <a16:creationId xmlns:a16="http://schemas.microsoft.com/office/drawing/2014/main" id="{5C7A8808-3BA5-498D-8E57-CAB9DF0182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s-ES" noProof="0"/>
              <a:t>20XX</a:t>
            </a:r>
          </a:p>
        </p:txBody>
      </p:sp>
      <p:sp>
        <p:nvSpPr>
          <p:cNvPr id="37" name="Marcador de pie de página 4">
            <a:extLst>
              <a:ext uri="{FF2B5EF4-FFF2-40B4-BE49-F238E27FC236}">
                <a16:creationId xmlns:a16="http://schemas.microsoft.com/office/drawing/2014/main" id="{742EE3D7-DACC-458E-82B0-EC87F8BAE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rtl="0"/>
            <a:r>
              <a:rPr lang="es-ES" noProof="0"/>
              <a:t>Presentación de lanzamiento</a:t>
            </a:r>
          </a:p>
        </p:txBody>
      </p:sp>
      <p:sp>
        <p:nvSpPr>
          <p:cNvPr id="38" name="Marcador de número de diapositiva 5">
            <a:extLst>
              <a:ext uri="{FF2B5EF4-FFF2-40B4-BE49-F238E27FC236}">
                <a16:creationId xmlns:a16="http://schemas.microsoft.com/office/drawing/2014/main" id="{8ED908E6-B839-44D9-AFFC-E5E5E592E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fld id="{EA87306C-81BA-4795-A5CA-9392456A8C1E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18222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estra competenc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41225E-57F6-4605-A684-F9B30F1F66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9568" y="2450440"/>
            <a:ext cx="4143432" cy="548711"/>
          </a:xfrm>
          <a:prstGeom prst="rect">
            <a:avLst/>
          </a:prstGeom>
        </p:spPr>
        <p:txBody>
          <a:bodyPr rtlCol="0" anchor="b"/>
          <a:lstStyle>
            <a:lvl1pPr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s-ES" noProof="0"/>
              <a:t>Haga clic para agregar un título</a:t>
            </a:r>
          </a:p>
        </p:txBody>
      </p:sp>
      <p:sp>
        <p:nvSpPr>
          <p:cNvPr id="7" name="Marcador de posición de imagen 8">
            <a:extLst>
              <a:ext uri="{FF2B5EF4-FFF2-40B4-BE49-F238E27FC236}">
                <a16:creationId xmlns:a16="http://schemas.microsoft.com/office/drawing/2014/main" id="{C93927AF-DF09-4CE5-8767-B2ECF0215BF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837756" y="0"/>
            <a:ext cx="7354243" cy="286247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foto</a:t>
            </a:r>
          </a:p>
        </p:txBody>
      </p:sp>
      <p:sp>
        <p:nvSpPr>
          <p:cNvPr id="12" name="Marcador de texto 10">
            <a:extLst>
              <a:ext uri="{FF2B5EF4-FFF2-40B4-BE49-F238E27FC236}">
                <a16:creationId xmlns:a16="http://schemas.microsoft.com/office/drawing/2014/main" id="{AE2342C8-E968-4F49-930C-F5C43F88F0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728" y="3365446"/>
            <a:ext cx="4953000" cy="426393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FE8D114B-8AAB-41D6-AFCF-750066A6529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9728" y="3744950"/>
            <a:ext cx="4953000" cy="2046251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15" name="Marcador de texto 10">
            <a:extLst>
              <a:ext uri="{FF2B5EF4-FFF2-40B4-BE49-F238E27FC236}">
                <a16:creationId xmlns:a16="http://schemas.microsoft.com/office/drawing/2014/main" id="{DCCC938D-0BC7-4BBB-BBF2-B830D9D0C1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00800" y="3365446"/>
            <a:ext cx="4953000" cy="426393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14" name="Marcador de texto 10">
            <a:extLst>
              <a:ext uri="{FF2B5EF4-FFF2-40B4-BE49-F238E27FC236}">
                <a16:creationId xmlns:a16="http://schemas.microsoft.com/office/drawing/2014/main" id="{796405D2-E28F-41EC-844E-034C5D70725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00800" y="3744950"/>
            <a:ext cx="4953000" cy="2046251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8" name="Marcador de fecha 3">
            <a:extLst>
              <a:ext uri="{FF2B5EF4-FFF2-40B4-BE49-F238E27FC236}">
                <a16:creationId xmlns:a16="http://schemas.microsoft.com/office/drawing/2014/main" id="{8751D887-2419-4911-A7CC-9B5A598D7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r>
              <a:rPr lang="es-ES" noProof="0"/>
              <a:t>20XX</a:t>
            </a:r>
          </a:p>
        </p:txBody>
      </p:sp>
      <p:sp>
        <p:nvSpPr>
          <p:cNvPr id="9" name="Marcador de pie de página 4">
            <a:extLst>
              <a:ext uri="{FF2B5EF4-FFF2-40B4-BE49-F238E27FC236}">
                <a16:creationId xmlns:a16="http://schemas.microsoft.com/office/drawing/2014/main" id="{B8B214E0-C574-4CE5-8FF0-E0F965A4A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es-ES" noProof="0"/>
              <a:t>Presentación de lanzamiento</a:t>
            </a:r>
          </a:p>
        </p:txBody>
      </p:sp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6C033920-FB08-49F3-8A75-14E68EF78D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EA87306C-81BA-4795-A5CA-9392456A8C1E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651951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estra competencia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ráfico 48">
            <a:extLst>
              <a:ext uri="{FF2B5EF4-FFF2-40B4-BE49-F238E27FC236}">
                <a16:creationId xmlns:a16="http://schemas.microsoft.com/office/drawing/2014/main" id="{CC3C8467-268E-4ABA-B4F5-0808AFBB2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6237133"/>
            <a:ext cx="12191999" cy="620867"/>
          </a:xfrm>
          <a:prstGeom prst="rect">
            <a:avLst/>
          </a:prstGeom>
        </p:spPr>
      </p:pic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D69FF8FD-CDD1-4BEE-8DB9-0CD4BDE983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35793" y="766762"/>
            <a:ext cx="0" cy="4903903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09F1257F-A86F-48F4-BFFA-9BFB4355E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7334351" y="757238"/>
            <a:ext cx="0" cy="4903903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20">
            <a:extLst>
              <a:ext uri="{FF2B5EF4-FFF2-40B4-BE49-F238E27FC236}">
                <a16:creationId xmlns:a16="http://schemas.microsoft.com/office/drawing/2014/main" id="{FFD01FCA-DF30-466C-9EAE-B0A13CF25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831167" y="4486275"/>
            <a:ext cx="622236" cy="622236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56F9F0CF-5966-47C2-9A41-0CD85E85D2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564642" y="4047275"/>
            <a:ext cx="622236" cy="622236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92EFF630-FDAA-46A7-8CEE-21CAB6BC25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29331" y="2163148"/>
            <a:ext cx="622236" cy="622236"/>
          </a:xfrm>
          <a:prstGeom prst="rect">
            <a:avLst/>
          </a:prstGeom>
          <a:noFill/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2383BA8C-6DBE-4569-B07B-9FB55F80D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859108" y="3573553"/>
            <a:ext cx="622236" cy="622236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1108DE16-ABA8-4BC8-93C4-F8A521C8A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795826" y="4201049"/>
            <a:ext cx="622236" cy="622236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E93C062E-DD5E-49BC-A10D-F70C1931F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62756" y="1603981"/>
            <a:ext cx="2057805" cy="767123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1799781-E0A0-4C4E-A069-37290BED8F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0427" y="571145"/>
            <a:ext cx="5355570" cy="438144"/>
          </a:xfrm>
          <a:prstGeom prst="rect">
            <a:avLst/>
          </a:prstGeom>
        </p:spPr>
        <p:txBody>
          <a:bodyPr rtlCol="0"/>
          <a:lstStyle>
            <a:lvl1pPr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s-ES" noProof="0"/>
              <a:t>Haga clic para agregar un título</a:t>
            </a:r>
          </a:p>
        </p:txBody>
      </p:sp>
      <p:sp>
        <p:nvSpPr>
          <p:cNvPr id="38" name="Marcador de texto 10">
            <a:extLst>
              <a:ext uri="{FF2B5EF4-FFF2-40B4-BE49-F238E27FC236}">
                <a16:creationId xmlns:a16="http://schemas.microsoft.com/office/drawing/2014/main" id="{5D896357-F0C4-4728-BE54-A809E6E3100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63262" y="311795"/>
            <a:ext cx="1706966" cy="426393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nombre</a:t>
            </a:r>
          </a:p>
        </p:txBody>
      </p:sp>
      <p:sp>
        <p:nvSpPr>
          <p:cNvPr id="42" name="Marcador de texto 10">
            <a:extLst>
              <a:ext uri="{FF2B5EF4-FFF2-40B4-BE49-F238E27FC236}">
                <a16:creationId xmlns:a16="http://schemas.microsoft.com/office/drawing/2014/main" id="{CB13D4EF-593A-4D3C-9712-515EE5A358A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26762" y="1774346"/>
            <a:ext cx="1929792" cy="426393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2000" cap="all" spc="100" baseline="0">
                <a:solidFill>
                  <a:schemeClr val="accent6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nombre</a:t>
            </a:r>
          </a:p>
        </p:txBody>
      </p:sp>
      <p:sp>
        <p:nvSpPr>
          <p:cNvPr id="47" name="Marcador de texto 10">
            <a:extLst>
              <a:ext uri="{FF2B5EF4-FFF2-40B4-BE49-F238E27FC236}">
                <a16:creationId xmlns:a16="http://schemas.microsoft.com/office/drawing/2014/main" id="{449D2BE7-8177-406D-94BB-001D561B5A8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083673" y="2261070"/>
            <a:ext cx="913553" cy="426393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40" name="Marcador de texto 10">
            <a:extLst>
              <a:ext uri="{FF2B5EF4-FFF2-40B4-BE49-F238E27FC236}">
                <a16:creationId xmlns:a16="http://schemas.microsoft.com/office/drawing/2014/main" id="{FD164278-C8C4-4514-8B3E-9505CB67474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149242" y="3061800"/>
            <a:ext cx="1706966" cy="426393"/>
          </a:xfrm>
          <a:prstGeom prst="rect">
            <a:avLst/>
          </a:prstGeom>
        </p:spPr>
        <p:txBody>
          <a:bodyPr rtlCol="0" anchor="t"/>
          <a:lstStyle>
            <a:lvl1pPr marL="0" indent="0" algn="r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nombre</a:t>
            </a:r>
          </a:p>
        </p:txBody>
      </p:sp>
      <p:sp>
        <p:nvSpPr>
          <p:cNvPr id="41" name="Marcador de texto 10">
            <a:extLst>
              <a:ext uri="{FF2B5EF4-FFF2-40B4-BE49-F238E27FC236}">
                <a16:creationId xmlns:a16="http://schemas.microsoft.com/office/drawing/2014/main" id="{45FF02C4-FA25-4AE4-B4EF-D106CDD0FEB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795826" y="3061800"/>
            <a:ext cx="1706966" cy="426393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nombre</a:t>
            </a:r>
          </a:p>
        </p:txBody>
      </p:sp>
      <p:sp>
        <p:nvSpPr>
          <p:cNvPr id="45" name="Marcador de texto 10">
            <a:extLst>
              <a:ext uri="{FF2B5EF4-FFF2-40B4-BE49-F238E27FC236}">
                <a16:creationId xmlns:a16="http://schemas.microsoft.com/office/drawing/2014/main" id="{2EA0BE42-73C1-43D0-9520-94265CBEE4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13450" y="3671475"/>
            <a:ext cx="913553" cy="426393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buNone/>
              <a:defRPr sz="160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43" name="Marcador de texto 10">
            <a:extLst>
              <a:ext uri="{FF2B5EF4-FFF2-40B4-BE49-F238E27FC236}">
                <a16:creationId xmlns:a16="http://schemas.microsoft.com/office/drawing/2014/main" id="{4E23821A-CE37-4CA8-82BC-5731CBD7BC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18984" y="4145197"/>
            <a:ext cx="913553" cy="426393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buNone/>
              <a:defRPr sz="1600" cap="all" spc="100" baseline="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44" name="Marcador de texto 10">
            <a:extLst>
              <a:ext uri="{FF2B5EF4-FFF2-40B4-BE49-F238E27FC236}">
                <a16:creationId xmlns:a16="http://schemas.microsoft.com/office/drawing/2014/main" id="{83ED92E9-F268-4C1E-9440-F605C9EBD51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685509" y="4584197"/>
            <a:ext cx="913553" cy="426393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buNone/>
              <a:defRPr sz="1600" cap="all" spc="100" baseline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46" name="Marcador de texto 10">
            <a:extLst>
              <a:ext uri="{FF2B5EF4-FFF2-40B4-BE49-F238E27FC236}">
                <a16:creationId xmlns:a16="http://schemas.microsoft.com/office/drawing/2014/main" id="{B29F508B-CAFE-4871-8267-E5406A4D6C4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650168" y="4298971"/>
            <a:ext cx="913553" cy="426393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buNone/>
              <a:defRPr sz="1600" cap="all" spc="100" baseline="0">
                <a:solidFill>
                  <a:schemeClr val="bg2">
                    <a:lumMod val="7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39" name="Marcador de texto 10">
            <a:extLst>
              <a:ext uri="{FF2B5EF4-FFF2-40B4-BE49-F238E27FC236}">
                <a16:creationId xmlns:a16="http://schemas.microsoft.com/office/drawing/2014/main" id="{C40D7D1C-3379-42CE-B3D7-A585CDECBD1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63261" y="5683895"/>
            <a:ext cx="1706966" cy="426393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nombre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5129BD8-DBDF-484C-89DD-80EDD7B827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20XX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CF621E8-9FBF-4DC8-AA1D-234C0A47D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Presentación de lanzamiento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C1D5819-A04D-4AB0-A144-E7BBA3400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A87306C-81BA-4795-A5CA-9392456A8C1E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160847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trategia de crecimi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8B3D21-9143-4E6D-87CD-82F00F7DC6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7314" y="627486"/>
            <a:ext cx="5268686" cy="568896"/>
          </a:xfrm>
          <a:prstGeom prst="rect">
            <a:avLst/>
          </a:prstGeom>
        </p:spPr>
        <p:txBody>
          <a:bodyPr rtlCol="0" anchor="ctr"/>
          <a:lstStyle>
            <a:lvl1pPr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s-ES" noProof="0"/>
              <a:t>Haga clic para agregar un título</a:t>
            </a:r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235C24E7-D67D-40AA-B6B1-AE47659E18E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20438" y="1011439"/>
            <a:ext cx="4989233" cy="568896"/>
          </a:xfrm>
          <a:prstGeom prst="rect">
            <a:avLst/>
          </a:prstGeom>
        </p:spPr>
        <p:txBody>
          <a:bodyPr rtlCol="0" anchor="ctr"/>
          <a:lstStyle>
            <a:lvl1pPr marL="0" indent="0" algn="l">
              <a:buNone/>
              <a:defRPr sz="2000" cap="none" spc="100" baseline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un título</a:t>
            </a:r>
          </a:p>
        </p:txBody>
      </p:sp>
      <p:sp>
        <p:nvSpPr>
          <p:cNvPr id="19" name="Marcador de texto 14">
            <a:extLst>
              <a:ext uri="{FF2B5EF4-FFF2-40B4-BE49-F238E27FC236}">
                <a16:creationId xmlns:a16="http://schemas.microsoft.com/office/drawing/2014/main" id="{A756E9B8-BA57-4251-A0E6-DDADC29D95B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0666" y="2044485"/>
            <a:ext cx="1584471" cy="1121230"/>
          </a:xfrm>
          <a:prstGeom prst="rect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txBody>
          <a:bodyPr lIns="182880" rIns="182880" rtlCol="0" anchor="ctr"/>
          <a:lstStyle>
            <a:lvl1pPr marL="0" indent="0" algn="ctr">
              <a:lnSpc>
                <a:spcPct val="100000"/>
              </a:lnSpc>
              <a:buNone/>
              <a:defRPr sz="2000" cap="all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nombre</a:t>
            </a:r>
          </a:p>
        </p:txBody>
      </p:sp>
      <p:sp>
        <p:nvSpPr>
          <p:cNvPr id="20" name="Marcador de texto 14">
            <a:extLst>
              <a:ext uri="{FF2B5EF4-FFF2-40B4-BE49-F238E27FC236}">
                <a16:creationId xmlns:a16="http://schemas.microsoft.com/office/drawing/2014/main" id="{C0B962B5-0EC7-48EC-A687-C206A69C56D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27695" y="2044485"/>
            <a:ext cx="3081975" cy="1121230"/>
          </a:xfrm>
          <a:prstGeom prst="rect">
            <a:avLst/>
          </a:prstGeom>
        </p:spPr>
        <p:txBody>
          <a:bodyPr rtlCol="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22" name="Marcador de texto 14">
            <a:extLst>
              <a:ext uri="{FF2B5EF4-FFF2-40B4-BE49-F238E27FC236}">
                <a16:creationId xmlns:a16="http://schemas.microsoft.com/office/drawing/2014/main" id="{1314A100-8075-4D1D-995C-34F5838D58F2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20666" y="3428263"/>
            <a:ext cx="1584471" cy="1121230"/>
          </a:xfrm>
          <a:prstGeom prst="rect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txBody>
          <a:bodyPr lIns="182880" rIns="182880" rtlCol="0" anchor="ctr"/>
          <a:lstStyle>
            <a:lvl1pPr marL="0" indent="0" algn="ctr">
              <a:lnSpc>
                <a:spcPct val="100000"/>
              </a:lnSpc>
              <a:buNone/>
              <a:defRPr sz="2000" cap="all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nombre</a:t>
            </a:r>
          </a:p>
        </p:txBody>
      </p:sp>
      <p:sp>
        <p:nvSpPr>
          <p:cNvPr id="23" name="Marcador de texto 14">
            <a:extLst>
              <a:ext uri="{FF2B5EF4-FFF2-40B4-BE49-F238E27FC236}">
                <a16:creationId xmlns:a16="http://schemas.microsoft.com/office/drawing/2014/main" id="{9C946523-4B92-4003-B43C-B01D972454F4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27695" y="3428263"/>
            <a:ext cx="3081975" cy="1121230"/>
          </a:xfrm>
          <a:prstGeom prst="rect">
            <a:avLst/>
          </a:prstGeom>
        </p:spPr>
        <p:txBody>
          <a:bodyPr rtlCol="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25" name="Marcador de texto 14">
            <a:extLst>
              <a:ext uri="{FF2B5EF4-FFF2-40B4-BE49-F238E27FC236}">
                <a16:creationId xmlns:a16="http://schemas.microsoft.com/office/drawing/2014/main" id="{F9BEEAAD-CC7F-427D-BCFF-1BBA5023ABE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20666" y="4812041"/>
            <a:ext cx="1584471" cy="1121230"/>
          </a:xfrm>
          <a:prstGeom prst="rect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txBody>
          <a:bodyPr lIns="182880" rIns="182880" rtlCol="0" anchor="ctr"/>
          <a:lstStyle>
            <a:lvl1pPr marL="0" indent="0" algn="ctr">
              <a:lnSpc>
                <a:spcPct val="100000"/>
              </a:lnSpc>
              <a:buNone/>
              <a:defRPr sz="2000" cap="all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nombre</a:t>
            </a:r>
          </a:p>
        </p:txBody>
      </p:sp>
      <p:sp>
        <p:nvSpPr>
          <p:cNvPr id="26" name="Marcador de texto 14">
            <a:extLst>
              <a:ext uri="{FF2B5EF4-FFF2-40B4-BE49-F238E27FC236}">
                <a16:creationId xmlns:a16="http://schemas.microsoft.com/office/drawing/2014/main" id="{B6693A35-4411-4FE2-82FD-5D30D8D62AF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727695" y="4812041"/>
            <a:ext cx="3081975" cy="1121230"/>
          </a:xfrm>
          <a:prstGeom prst="rect">
            <a:avLst/>
          </a:prstGeom>
        </p:spPr>
        <p:txBody>
          <a:bodyPr rtlCol="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17" name="Marcador de fecha 3">
            <a:extLst>
              <a:ext uri="{FF2B5EF4-FFF2-40B4-BE49-F238E27FC236}">
                <a16:creationId xmlns:a16="http://schemas.microsoft.com/office/drawing/2014/main" id="{B658EBA7-4275-488A-B86F-67B70609FC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590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  <a:effectLst/>
              </a:defRPr>
            </a:lvl1pPr>
          </a:lstStyle>
          <a:p>
            <a:pPr rtl="0"/>
            <a:r>
              <a:rPr lang="es-ES" noProof="0"/>
              <a:t>20XX</a:t>
            </a:r>
          </a:p>
        </p:txBody>
      </p:sp>
      <p:sp>
        <p:nvSpPr>
          <p:cNvPr id="27" name="Marcador de pie de página 4">
            <a:extLst>
              <a:ext uri="{FF2B5EF4-FFF2-40B4-BE49-F238E27FC236}">
                <a16:creationId xmlns:a16="http://schemas.microsoft.com/office/drawing/2014/main" id="{A59824DA-522A-4135-800A-60F504928B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7360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rtl="0"/>
            <a:r>
              <a:rPr lang="es-ES" noProof="0"/>
              <a:t>Presentación de lanzamiento</a:t>
            </a:r>
          </a:p>
        </p:txBody>
      </p:sp>
      <p:sp>
        <p:nvSpPr>
          <p:cNvPr id="7" name="Marcador de posición de imagen 8">
            <a:extLst>
              <a:ext uri="{FF2B5EF4-FFF2-40B4-BE49-F238E27FC236}">
                <a16:creationId xmlns:a16="http://schemas.microsoft.com/office/drawing/2014/main" id="{93D3F372-68E2-486A-A105-748C2BB245A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683831" y="0"/>
            <a:ext cx="5508168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foto</a:t>
            </a:r>
          </a:p>
        </p:txBody>
      </p:sp>
      <p:sp>
        <p:nvSpPr>
          <p:cNvPr id="28" name="Marcador de número de diapositiva 5">
            <a:extLst>
              <a:ext uri="{FF2B5EF4-FFF2-40B4-BE49-F238E27FC236}">
                <a16:creationId xmlns:a16="http://schemas.microsoft.com/office/drawing/2014/main" id="{8D667147-015B-4B04-886E-3451355DC7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91700" y="6356350"/>
            <a:ext cx="1562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fld id="{EA87306C-81BA-4795-A5CA-9392456A8C1E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371206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a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BB09C70A-0F34-4BEB-BABD-659A58DC4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70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0" name="Título 9">
            <a:extLst>
              <a:ext uri="{FF2B5EF4-FFF2-40B4-BE49-F238E27FC236}">
                <a16:creationId xmlns:a16="http://schemas.microsoft.com/office/drawing/2014/main" id="{8F6663C8-5425-48D7-9E9D-F2B794222F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0" y="599301"/>
            <a:ext cx="4114800" cy="607969"/>
          </a:xfrm>
          <a:prstGeom prst="rect">
            <a:avLst/>
          </a:prstGeom>
        </p:spPr>
        <p:txBody>
          <a:bodyPr rtlCol="0" anchor="ctr"/>
          <a:lstStyle>
            <a:lvl1pPr algn="ctr">
              <a:defRPr sz="2400" cap="all" spc="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agregar un título</a:t>
            </a:r>
          </a:p>
        </p:txBody>
      </p:sp>
      <p:sp>
        <p:nvSpPr>
          <p:cNvPr id="34" name="Marcador de texto 10">
            <a:extLst>
              <a:ext uri="{FF2B5EF4-FFF2-40B4-BE49-F238E27FC236}">
                <a16:creationId xmlns:a16="http://schemas.microsoft.com/office/drawing/2014/main" id="{781F399C-8EA8-402F-B2A4-828B062584C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62186" y="1011441"/>
            <a:ext cx="3467628" cy="568896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buNone/>
              <a:defRPr sz="2000" cap="none" spc="100" baseline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un título</a:t>
            </a:r>
          </a:p>
        </p:txBody>
      </p:sp>
      <p:sp>
        <p:nvSpPr>
          <p:cNvPr id="35" name="Marcador de texto 10">
            <a:extLst>
              <a:ext uri="{FF2B5EF4-FFF2-40B4-BE49-F238E27FC236}">
                <a16:creationId xmlns:a16="http://schemas.microsoft.com/office/drawing/2014/main" id="{07DF62A2-2B04-4192-9858-1F4C30EFDA5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0838" y="2564313"/>
            <a:ext cx="4750631" cy="448769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800" cap="none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título</a:t>
            </a:r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910CB016-EEF8-4992-8F92-8FE3375CEB0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739877" y="2564313"/>
            <a:ext cx="3532840" cy="448769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800" cap="none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título</a:t>
            </a:r>
          </a:p>
        </p:txBody>
      </p:sp>
      <p:sp>
        <p:nvSpPr>
          <p:cNvPr id="30" name="Marcador de contenido 29">
            <a:extLst>
              <a:ext uri="{FF2B5EF4-FFF2-40B4-BE49-F238E27FC236}">
                <a16:creationId xmlns:a16="http://schemas.microsoft.com/office/drawing/2014/main" id="{E7176063-74EF-4FC1-A687-2F5900412F55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911225" y="3187700"/>
            <a:ext cx="4749800" cy="277177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400" cap="all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Haga clic para agregar contenido</a:t>
            </a:r>
          </a:p>
        </p:txBody>
      </p:sp>
      <p:sp>
        <p:nvSpPr>
          <p:cNvPr id="37" name="Marcador de contenido 29">
            <a:extLst>
              <a:ext uri="{FF2B5EF4-FFF2-40B4-BE49-F238E27FC236}">
                <a16:creationId xmlns:a16="http://schemas.microsoft.com/office/drawing/2014/main" id="{1958214F-5F3C-4FBF-9DBD-97579EF4CF49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7028164" y="3107442"/>
            <a:ext cx="4252612" cy="2882900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400" cap="all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Haga clic para agregar contenido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9058ECB-2935-45B1-80F1-ED38302C27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/>
              <a:t>20XX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8FC42CC-A62B-40E8-907A-F15D7C216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/>
              <a:t>Presentación de lanzamiento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33E0735-85DE-48C3-8FE9-0754F9ABD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EA87306C-81BA-4795-A5CA-9392456A8C1E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78116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n de acción a 2 añ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1A378E50-94EF-4230-91B3-4CDA4804D4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749477" y="4411918"/>
            <a:ext cx="7895340" cy="344415"/>
            <a:chOff x="2749477" y="4411918"/>
            <a:chExt cx="7895340" cy="344415"/>
          </a:xfrm>
        </p:grpSpPr>
        <p:cxnSp>
          <p:nvCxnSpPr>
            <p:cNvPr id="102" name="Conector recto 101">
              <a:extLst>
                <a:ext uri="{FF2B5EF4-FFF2-40B4-BE49-F238E27FC236}">
                  <a16:creationId xmlns:a16="http://schemas.microsoft.com/office/drawing/2014/main" id="{3FDF687F-1594-4839-AA46-5DACB2E04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49477" y="441191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ector recto 102">
              <a:extLst>
                <a:ext uri="{FF2B5EF4-FFF2-40B4-BE49-F238E27FC236}">
                  <a16:creationId xmlns:a16="http://schemas.microsoft.com/office/drawing/2014/main" id="{EAD917A9-665D-46F4-8911-E2881838B6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99668" y="441191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ector recto 103">
              <a:extLst>
                <a:ext uri="{FF2B5EF4-FFF2-40B4-BE49-F238E27FC236}">
                  <a16:creationId xmlns:a16="http://schemas.microsoft.com/office/drawing/2014/main" id="{37D52265-C77D-45A6-96A5-2656848A31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643557" y="441191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4075B284-B3F9-49E3-A5BC-FBFD2C706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750737" y="2675138"/>
            <a:ext cx="6313957" cy="344415"/>
            <a:chOff x="2750737" y="2675138"/>
            <a:chExt cx="6313957" cy="344415"/>
          </a:xfrm>
        </p:grpSpPr>
        <p:cxnSp>
          <p:nvCxnSpPr>
            <p:cNvPr id="148" name="Conector recto 147">
              <a:extLst>
                <a:ext uri="{FF2B5EF4-FFF2-40B4-BE49-F238E27FC236}">
                  <a16:creationId xmlns:a16="http://schemas.microsoft.com/office/drawing/2014/main" id="{1D75FFD8-965E-47C7-B05F-A941B5164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2750737" y="267513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ector recto 149">
              <a:extLst>
                <a:ext uri="{FF2B5EF4-FFF2-40B4-BE49-F238E27FC236}">
                  <a16:creationId xmlns:a16="http://schemas.microsoft.com/office/drawing/2014/main" id="{ABDDFF1A-AABD-4DA5-9811-02C4149132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5116887" y="267513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Conector recto 151">
              <a:extLst>
                <a:ext uri="{FF2B5EF4-FFF2-40B4-BE49-F238E27FC236}">
                  <a16:creationId xmlns:a16="http://schemas.microsoft.com/office/drawing/2014/main" id="{7862A0FB-DDED-42C5-B28D-D466080F46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063434" y="267513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ítulo 3">
            <a:extLst>
              <a:ext uri="{FF2B5EF4-FFF2-40B4-BE49-F238E27FC236}">
                <a16:creationId xmlns:a16="http://schemas.microsoft.com/office/drawing/2014/main" id="{7CD073CE-AA33-40C2-9636-3F5C236050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92241" y="693422"/>
            <a:ext cx="3607518" cy="633402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rtlCol="0" anchor="ctr"/>
          <a:lstStyle>
            <a:lvl1pPr algn="ctr">
              <a:defRPr sz="2400" cap="all" spc="1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agregar un título</a:t>
            </a:r>
          </a:p>
        </p:txBody>
      </p:sp>
      <p:sp>
        <p:nvSpPr>
          <p:cNvPr id="58" name="Marcador de texto 14">
            <a:extLst>
              <a:ext uri="{FF2B5EF4-FFF2-40B4-BE49-F238E27FC236}">
                <a16:creationId xmlns:a16="http://schemas.microsoft.com/office/drawing/2014/main" id="{FC053B39-4BE6-44B3-8D93-ED230B1611A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029367" y="2200550"/>
            <a:ext cx="1440088" cy="469597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59" name="Marcador de texto 14">
            <a:extLst>
              <a:ext uri="{FF2B5EF4-FFF2-40B4-BE49-F238E27FC236}">
                <a16:creationId xmlns:a16="http://schemas.microsoft.com/office/drawing/2014/main" id="{95F74BD3-C751-4644-9E0D-36D890A69E6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397612" y="2200550"/>
            <a:ext cx="1440088" cy="469597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60" name="Marcador de texto 14">
            <a:extLst>
              <a:ext uri="{FF2B5EF4-FFF2-40B4-BE49-F238E27FC236}">
                <a16:creationId xmlns:a16="http://schemas.microsoft.com/office/drawing/2014/main" id="{3D5CF2BE-8C0B-408F-AEEB-45E3B588305D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344687" y="2200550"/>
            <a:ext cx="1440088" cy="469597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56" name="Marcador de texto 14">
            <a:extLst>
              <a:ext uri="{FF2B5EF4-FFF2-40B4-BE49-F238E27FC236}">
                <a16:creationId xmlns:a16="http://schemas.microsoft.com/office/drawing/2014/main" id="{4A07D9B0-4F06-4D69-B211-37FC634E508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96804" y="2739533"/>
            <a:ext cx="1021001" cy="501726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buNone/>
              <a:defRPr sz="2000" cap="none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Agregar año</a:t>
            </a:r>
          </a:p>
        </p:txBody>
      </p:sp>
      <p:sp>
        <p:nvSpPr>
          <p:cNvPr id="20" name="Marcador de texto 14">
            <a:extLst>
              <a:ext uri="{FF2B5EF4-FFF2-40B4-BE49-F238E27FC236}">
                <a16:creationId xmlns:a16="http://schemas.microsoft.com/office/drawing/2014/main" id="{E36FDE7A-7F96-4A7E-AB4F-DBCEFD81C3B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12346" y="3170170"/>
            <a:ext cx="49530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21" name="Marcador de texto 14">
            <a:extLst>
              <a:ext uri="{FF2B5EF4-FFF2-40B4-BE49-F238E27FC236}">
                <a16:creationId xmlns:a16="http://schemas.microsoft.com/office/drawing/2014/main" id="{C3C9C771-CEBA-46FF-9941-0F82E4028C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01761" y="3170170"/>
            <a:ext cx="49530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22" name="Marcador de texto 14">
            <a:extLst>
              <a:ext uri="{FF2B5EF4-FFF2-40B4-BE49-F238E27FC236}">
                <a16:creationId xmlns:a16="http://schemas.microsoft.com/office/drawing/2014/main" id="{945F6154-355B-4195-8155-1E8C079CDEE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91176" y="3170170"/>
            <a:ext cx="49530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23" name="Marcador de texto 14">
            <a:extLst>
              <a:ext uri="{FF2B5EF4-FFF2-40B4-BE49-F238E27FC236}">
                <a16:creationId xmlns:a16="http://schemas.microsoft.com/office/drawing/2014/main" id="{B8E228D5-C0F1-4215-8880-B28856B6F77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080591" y="3170170"/>
            <a:ext cx="49530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24" name="Marcador de texto 14">
            <a:extLst>
              <a:ext uri="{FF2B5EF4-FFF2-40B4-BE49-F238E27FC236}">
                <a16:creationId xmlns:a16="http://schemas.microsoft.com/office/drawing/2014/main" id="{5568E40A-0330-4C80-9F64-FB6C4B7CC11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810807" y="3170170"/>
            <a:ext cx="61531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25" name="Marcador de texto 14">
            <a:extLst>
              <a:ext uri="{FF2B5EF4-FFF2-40B4-BE49-F238E27FC236}">
                <a16:creationId xmlns:a16="http://schemas.microsoft.com/office/drawing/2014/main" id="{EC8A3FD2-F6F6-40A0-89E1-7769CBB8D4B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659421" y="3170170"/>
            <a:ext cx="49530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26" name="Marcador de texto 14">
            <a:extLst>
              <a:ext uri="{FF2B5EF4-FFF2-40B4-BE49-F238E27FC236}">
                <a16:creationId xmlns:a16="http://schemas.microsoft.com/office/drawing/2014/main" id="{A882D901-8E7C-431B-B6E9-14C8BD5B22C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48836" y="3170170"/>
            <a:ext cx="49530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27" name="Marcador de texto 14">
            <a:extLst>
              <a:ext uri="{FF2B5EF4-FFF2-40B4-BE49-F238E27FC236}">
                <a16:creationId xmlns:a16="http://schemas.microsoft.com/office/drawing/2014/main" id="{2051E2EF-F729-4B79-8CD4-C0D60EE9AD0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238251" y="3170170"/>
            <a:ext cx="49530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28" name="Marcador de texto 14">
            <a:extLst>
              <a:ext uri="{FF2B5EF4-FFF2-40B4-BE49-F238E27FC236}">
                <a16:creationId xmlns:a16="http://schemas.microsoft.com/office/drawing/2014/main" id="{A8A6BF26-67C7-4AFD-82B4-5F8831E6276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27666" y="3170170"/>
            <a:ext cx="49530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29" name="Marcador de texto 14">
            <a:extLst>
              <a:ext uri="{FF2B5EF4-FFF2-40B4-BE49-F238E27FC236}">
                <a16:creationId xmlns:a16="http://schemas.microsoft.com/office/drawing/2014/main" id="{9D579002-8C14-4A35-90BB-43E508420D9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817081" y="3170170"/>
            <a:ext cx="49530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30" name="Marcador de texto 14">
            <a:extLst>
              <a:ext uri="{FF2B5EF4-FFF2-40B4-BE49-F238E27FC236}">
                <a16:creationId xmlns:a16="http://schemas.microsoft.com/office/drawing/2014/main" id="{AA2D386B-15E3-4543-8D79-5B890CB60E7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606496" y="3170170"/>
            <a:ext cx="49530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31" name="Marcador de texto 14">
            <a:extLst>
              <a:ext uri="{FF2B5EF4-FFF2-40B4-BE49-F238E27FC236}">
                <a16:creationId xmlns:a16="http://schemas.microsoft.com/office/drawing/2014/main" id="{D1BBCCCB-0A70-4CE2-AC23-DC53C20096B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395907" y="3170170"/>
            <a:ext cx="49530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61" name="Marcador de texto 14">
            <a:extLst>
              <a:ext uri="{FF2B5EF4-FFF2-40B4-BE49-F238E27FC236}">
                <a16:creationId xmlns:a16="http://schemas.microsoft.com/office/drawing/2014/main" id="{83DD38EA-382F-4255-927F-5F23153D51A7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029367" y="4003137"/>
            <a:ext cx="1440088" cy="408780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62" name="Marcador de texto 14">
            <a:extLst>
              <a:ext uri="{FF2B5EF4-FFF2-40B4-BE49-F238E27FC236}">
                <a16:creationId xmlns:a16="http://schemas.microsoft.com/office/drawing/2014/main" id="{DDBB317C-ECEA-48F8-B070-51A7C7B4CDB2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976442" y="4003137"/>
            <a:ext cx="1440088" cy="408780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63" name="Marcador de texto 14">
            <a:extLst>
              <a:ext uri="{FF2B5EF4-FFF2-40B4-BE49-F238E27FC236}">
                <a16:creationId xmlns:a16="http://schemas.microsoft.com/office/drawing/2014/main" id="{5C19CD78-318A-4E21-9027-254A8711F4C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923517" y="4003137"/>
            <a:ext cx="1440088" cy="408780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57" name="Marcador de texto 14">
            <a:extLst>
              <a:ext uri="{FF2B5EF4-FFF2-40B4-BE49-F238E27FC236}">
                <a16:creationId xmlns:a16="http://schemas.microsoft.com/office/drawing/2014/main" id="{A437805B-FB40-4996-AD55-1BF1A2D64F0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96804" y="4437609"/>
            <a:ext cx="1021001" cy="501726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buNone/>
              <a:defRPr sz="2000" cap="none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Agregar año</a:t>
            </a:r>
          </a:p>
        </p:txBody>
      </p:sp>
      <p:sp>
        <p:nvSpPr>
          <p:cNvPr id="32" name="Marcador de texto 14">
            <a:extLst>
              <a:ext uri="{FF2B5EF4-FFF2-40B4-BE49-F238E27FC236}">
                <a16:creationId xmlns:a16="http://schemas.microsoft.com/office/drawing/2014/main" id="{40A55730-770B-4851-B7C1-A3AE260339E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712346" y="4871997"/>
            <a:ext cx="49530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33" name="Marcador de texto 14">
            <a:extLst>
              <a:ext uri="{FF2B5EF4-FFF2-40B4-BE49-F238E27FC236}">
                <a16:creationId xmlns:a16="http://schemas.microsoft.com/office/drawing/2014/main" id="{32F5F67C-8450-4CC2-984C-18CEA2A424F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501761" y="4871997"/>
            <a:ext cx="49530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34" name="Marcador de texto 14">
            <a:extLst>
              <a:ext uri="{FF2B5EF4-FFF2-40B4-BE49-F238E27FC236}">
                <a16:creationId xmlns:a16="http://schemas.microsoft.com/office/drawing/2014/main" id="{205940B1-D0A7-4FA0-8075-1DD875262A2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291176" y="4871997"/>
            <a:ext cx="49530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35" name="Marcador de texto 14">
            <a:extLst>
              <a:ext uri="{FF2B5EF4-FFF2-40B4-BE49-F238E27FC236}">
                <a16:creationId xmlns:a16="http://schemas.microsoft.com/office/drawing/2014/main" id="{FF257E24-EF53-4359-8CF5-CC42A8F6618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080591" y="4871997"/>
            <a:ext cx="49530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36" name="Marcador de texto 14">
            <a:extLst>
              <a:ext uri="{FF2B5EF4-FFF2-40B4-BE49-F238E27FC236}">
                <a16:creationId xmlns:a16="http://schemas.microsoft.com/office/drawing/2014/main" id="{5A2166B8-0F7E-45E9-970E-79F921472A3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810807" y="4871997"/>
            <a:ext cx="61531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37" name="Marcador de texto 14">
            <a:extLst>
              <a:ext uri="{FF2B5EF4-FFF2-40B4-BE49-F238E27FC236}">
                <a16:creationId xmlns:a16="http://schemas.microsoft.com/office/drawing/2014/main" id="{FF45DCBF-40C1-4B85-9196-4C0237FA8CE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659421" y="4871997"/>
            <a:ext cx="49530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38" name="Marcador de texto 14">
            <a:extLst>
              <a:ext uri="{FF2B5EF4-FFF2-40B4-BE49-F238E27FC236}">
                <a16:creationId xmlns:a16="http://schemas.microsoft.com/office/drawing/2014/main" id="{E0182695-A664-4408-ACB6-D9273831D56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448836" y="4871997"/>
            <a:ext cx="49530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39" name="Marcador de texto 14">
            <a:extLst>
              <a:ext uri="{FF2B5EF4-FFF2-40B4-BE49-F238E27FC236}">
                <a16:creationId xmlns:a16="http://schemas.microsoft.com/office/drawing/2014/main" id="{2928531F-4FEC-4B06-9428-27244D33B93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238251" y="4871997"/>
            <a:ext cx="49530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40" name="Marcador de texto 14">
            <a:extLst>
              <a:ext uri="{FF2B5EF4-FFF2-40B4-BE49-F238E27FC236}">
                <a16:creationId xmlns:a16="http://schemas.microsoft.com/office/drawing/2014/main" id="{E678C8DB-AF28-4A99-B976-36F54BA279C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27666" y="4871997"/>
            <a:ext cx="49530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41" name="Marcador de texto 14">
            <a:extLst>
              <a:ext uri="{FF2B5EF4-FFF2-40B4-BE49-F238E27FC236}">
                <a16:creationId xmlns:a16="http://schemas.microsoft.com/office/drawing/2014/main" id="{FB1CBFC6-0E9C-4ECA-A915-798C00479D6B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817081" y="4871997"/>
            <a:ext cx="49530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42" name="Marcador de texto 14">
            <a:extLst>
              <a:ext uri="{FF2B5EF4-FFF2-40B4-BE49-F238E27FC236}">
                <a16:creationId xmlns:a16="http://schemas.microsoft.com/office/drawing/2014/main" id="{B4EC71CB-AE6D-46A0-87B4-6E2BD6A1CF6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606496" y="4871997"/>
            <a:ext cx="49530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43" name="Marcador de texto 14">
            <a:extLst>
              <a:ext uri="{FF2B5EF4-FFF2-40B4-BE49-F238E27FC236}">
                <a16:creationId xmlns:a16="http://schemas.microsoft.com/office/drawing/2014/main" id="{16A1EE39-3790-4721-9E09-19024F590A9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0395907" y="4871997"/>
            <a:ext cx="49530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grpSp>
        <p:nvGrpSpPr>
          <p:cNvPr id="44" name="Grupo 43">
            <a:extLst>
              <a:ext uri="{FF2B5EF4-FFF2-40B4-BE49-F238E27FC236}">
                <a16:creationId xmlns:a16="http://schemas.microsoft.com/office/drawing/2014/main" id="{D4F8B141-9EE2-47E7-AF2A-94CECF9077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047081" y="4694680"/>
            <a:ext cx="8510121" cy="0"/>
            <a:chOff x="1504814" y="2488864"/>
            <a:chExt cx="8510121" cy="0"/>
          </a:xfrm>
        </p:grpSpPr>
        <p:cxnSp>
          <p:nvCxnSpPr>
            <p:cNvPr id="45" name="Conector recto 44">
              <a:extLst>
                <a:ext uri="{FF2B5EF4-FFF2-40B4-BE49-F238E27FC236}">
                  <a16:creationId xmlns:a16="http://schemas.microsoft.com/office/drawing/2014/main" id="{0D73D561-653C-420E-BC66-5DA51DD36C8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04814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45">
              <a:extLst>
                <a:ext uri="{FF2B5EF4-FFF2-40B4-BE49-F238E27FC236}">
                  <a16:creationId xmlns:a16="http://schemas.microsoft.com/office/drawing/2014/main" id="{D3729D46-C590-474A-BF51-5B9D4359EB7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301137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46">
              <a:extLst>
                <a:ext uri="{FF2B5EF4-FFF2-40B4-BE49-F238E27FC236}">
                  <a16:creationId xmlns:a16="http://schemas.microsoft.com/office/drawing/2014/main" id="{148D21A3-16A8-4ECB-832A-29159F1D20E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083776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7">
              <a:extLst>
                <a:ext uri="{FF2B5EF4-FFF2-40B4-BE49-F238E27FC236}">
                  <a16:creationId xmlns:a16="http://schemas.microsoft.com/office/drawing/2014/main" id="{DB217E3B-A68A-4BBD-889D-C078F6616CB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880099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cto 48">
              <a:extLst>
                <a:ext uri="{FF2B5EF4-FFF2-40B4-BE49-F238E27FC236}">
                  <a16:creationId xmlns:a16="http://schemas.microsoft.com/office/drawing/2014/main" id="{3AC64796-B68D-4AE1-A16E-54663926A7F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655896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recto 49">
              <a:extLst>
                <a:ext uri="{FF2B5EF4-FFF2-40B4-BE49-F238E27FC236}">
                  <a16:creationId xmlns:a16="http://schemas.microsoft.com/office/drawing/2014/main" id="{869D787A-5A6E-4ADB-BAAA-FC5EF3EF1BE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52219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recto 50">
              <a:extLst>
                <a:ext uri="{FF2B5EF4-FFF2-40B4-BE49-F238E27FC236}">
                  <a16:creationId xmlns:a16="http://schemas.microsoft.com/office/drawing/2014/main" id="{1E371F89-9862-4F45-9CA4-A53BF2C3F72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234858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>
              <a:extLst>
                <a:ext uri="{FF2B5EF4-FFF2-40B4-BE49-F238E27FC236}">
                  <a16:creationId xmlns:a16="http://schemas.microsoft.com/office/drawing/2014/main" id="{819AC00F-FB14-4E51-ABB2-C72FB6C0A0F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31181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cto 52">
              <a:extLst>
                <a:ext uri="{FF2B5EF4-FFF2-40B4-BE49-F238E27FC236}">
                  <a16:creationId xmlns:a16="http://schemas.microsoft.com/office/drawing/2014/main" id="{E083D041-D6E2-4DFF-A37E-21E03F46AF9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813820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cto 53">
              <a:extLst>
                <a:ext uri="{FF2B5EF4-FFF2-40B4-BE49-F238E27FC236}">
                  <a16:creationId xmlns:a16="http://schemas.microsoft.com/office/drawing/2014/main" id="{E4589E1D-9976-4550-917F-D88195CDCE9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610143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4">
              <a:extLst>
                <a:ext uri="{FF2B5EF4-FFF2-40B4-BE49-F238E27FC236}">
                  <a16:creationId xmlns:a16="http://schemas.microsoft.com/office/drawing/2014/main" id="{1065CC16-DED3-4048-8705-CA87554422D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399625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Grupo 132">
            <a:extLst>
              <a:ext uri="{FF2B5EF4-FFF2-40B4-BE49-F238E27FC236}">
                <a16:creationId xmlns:a16="http://schemas.microsoft.com/office/drawing/2014/main" id="{4EDC1B45-4090-4B45-80FB-8DF542E67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72910" y="4599626"/>
            <a:ext cx="8858463" cy="174171"/>
            <a:chOff x="1835966" y="4162015"/>
            <a:chExt cx="8858463" cy="174171"/>
          </a:xfrm>
        </p:grpSpPr>
        <p:sp>
          <p:nvSpPr>
            <p:cNvPr id="90" name="Oval 234">
              <a:extLst>
                <a:ext uri="{FF2B5EF4-FFF2-40B4-BE49-F238E27FC236}">
                  <a16:creationId xmlns:a16="http://schemas.microsoft.com/office/drawing/2014/main" id="{1EFAF30E-1CB4-4DCC-B1A8-30450AECD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835966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  <p:sp>
          <p:nvSpPr>
            <p:cNvPr id="91" name="Oval 236">
              <a:extLst>
                <a:ext uri="{FF2B5EF4-FFF2-40B4-BE49-F238E27FC236}">
                  <a16:creationId xmlns:a16="http://schemas.microsoft.com/office/drawing/2014/main" id="{A53911EE-BFCB-48ED-9821-C8FD04498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625447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  <p:sp>
          <p:nvSpPr>
            <p:cNvPr id="92" name="Oval 238">
              <a:extLst>
                <a:ext uri="{FF2B5EF4-FFF2-40B4-BE49-F238E27FC236}">
                  <a16:creationId xmlns:a16="http://schemas.microsoft.com/office/drawing/2014/main" id="{AE84E691-02AF-4C42-B3B7-EE46E825C0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414928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  <p:sp>
          <p:nvSpPr>
            <p:cNvPr id="93" name="Oval 240">
              <a:extLst>
                <a:ext uri="{FF2B5EF4-FFF2-40B4-BE49-F238E27FC236}">
                  <a16:creationId xmlns:a16="http://schemas.microsoft.com/office/drawing/2014/main" id="{EB9041A9-2967-41AF-BE0A-A7476B97B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204409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  <p:sp>
          <p:nvSpPr>
            <p:cNvPr id="94" name="Oval 242">
              <a:extLst>
                <a:ext uri="{FF2B5EF4-FFF2-40B4-BE49-F238E27FC236}">
                  <a16:creationId xmlns:a16="http://schemas.microsoft.com/office/drawing/2014/main" id="{2B7F05AE-8C2E-43EB-BBA0-897D173AF6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993890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  <p:sp>
          <p:nvSpPr>
            <p:cNvPr id="95" name="Oval 244">
              <a:extLst>
                <a:ext uri="{FF2B5EF4-FFF2-40B4-BE49-F238E27FC236}">
                  <a16:creationId xmlns:a16="http://schemas.microsoft.com/office/drawing/2014/main" id="{4248E8A5-3D01-49ED-BEC6-0D27C4C50B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783371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  <p:sp>
          <p:nvSpPr>
            <p:cNvPr id="96" name="Oval 246">
              <a:extLst>
                <a:ext uri="{FF2B5EF4-FFF2-40B4-BE49-F238E27FC236}">
                  <a16:creationId xmlns:a16="http://schemas.microsoft.com/office/drawing/2014/main" id="{A50B1FA2-FFAB-4A04-8C04-CF6BC1BCDC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572852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  <p:sp>
          <p:nvSpPr>
            <p:cNvPr id="97" name="Oval 248">
              <a:extLst>
                <a:ext uri="{FF2B5EF4-FFF2-40B4-BE49-F238E27FC236}">
                  <a16:creationId xmlns:a16="http://schemas.microsoft.com/office/drawing/2014/main" id="{B70F9284-E3A9-4E8C-9C28-93D985513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362333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  <p:sp>
          <p:nvSpPr>
            <p:cNvPr id="98" name="Oval 250">
              <a:extLst>
                <a:ext uri="{FF2B5EF4-FFF2-40B4-BE49-F238E27FC236}">
                  <a16:creationId xmlns:a16="http://schemas.microsoft.com/office/drawing/2014/main" id="{494AA308-491E-44AE-A81D-E62D362FC4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151814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  <p:sp>
          <p:nvSpPr>
            <p:cNvPr id="99" name="Oval 252">
              <a:extLst>
                <a:ext uri="{FF2B5EF4-FFF2-40B4-BE49-F238E27FC236}">
                  <a16:creationId xmlns:a16="http://schemas.microsoft.com/office/drawing/2014/main" id="{03B58A61-0691-4D1F-9A25-7CCB12DA9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941295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  <p:sp>
          <p:nvSpPr>
            <p:cNvPr id="100" name="Oval 254">
              <a:extLst>
                <a:ext uri="{FF2B5EF4-FFF2-40B4-BE49-F238E27FC236}">
                  <a16:creationId xmlns:a16="http://schemas.microsoft.com/office/drawing/2014/main" id="{57F5DE50-7369-4681-A8F6-5E935A5178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730776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  <p:sp>
          <p:nvSpPr>
            <p:cNvPr id="101" name="Oval 256">
              <a:extLst>
                <a:ext uri="{FF2B5EF4-FFF2-40B4-BE49-F238E27FC236}">
                  <a16:creationId xmlns:a16="http://schemas.microsoft.com/office/drawing/2014/main" id="{4C666F7C-EBDE-456E-B607-1E0FA69243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520258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</p:grpSp>
      <p:grpSp>
        <p:nvGrpSpPr>
          <p:cNvPr id="105" name="Grupo 104">
            <a:extLst>
              <a:ext uri="{FF2B5EF4-FFF2-40B4-BE49-F238E27FC236}">
                <a16:creationId xmlns:a16="http://schemas.microsoft.com/office/drawing/2014/main" id="{FFFF66A7-062A-4A45-8A10-A8F847AF1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049387" y="2999128"/>
            <a:ext cx="8510121" cy="0"/>
            <a:chOff x="1504814" y="2488864"/>
            <a:chExt cx="8510121" cy="0"/>
          </a:xfrm>
        </p:grpSpPr>
        <p:cxnSp>
          <p:nvCxnSpPr>
            <p:cNvPr id="106" name="Conector recto 105">
              <a:extLst>
                <a:ext uri="{FF2B5EF4-FFF2-40B4-BE49-F238E27FC236}">
                  <a16:creationId xmlns:a16="http://schemas.microsoft.com/office/drawing/2014/main" id="{A2090933-BFE5-4598-998F-C2857039426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04814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ector recto 106">
              <a:extLst>
                <a:ext uri="{FF2B5EF4-FFF2-40B4-BE49-F238E27FC236}">
                  <a16:creationId xmlns:a16="http://schemas.microsoft.com/office/drawing/2014/main" id="{C7E50B9E-AD14-448E-B2DF-ED1D0F49086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301137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ector recto 107">
              <a:extLst>
                <a:ext uri="{FF2B5EF4-FFF2-40B4-BE49-F238E27FC236}">
                  <a16:creationId xmlns:a16="http://schemas.microsoft.com/office/drawing/2014/main" id="{1F782020-9AE0-4B20-ACD4-057C60173A6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083776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ector recto 108">
              <a:extLst>
                <a:ext uri="{FF2B5EF4-FFF2-40B4-BE49-F238E27FC236}">
                  <a16:creationId xmlns:a16="http://schemas.microsoft.com/office/drawing/2014/main" id="{DE1A502D-7651-4CBE-81DE-FF4F102DAA7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880099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ector recto 109">
              <a:extLst>
                <a:ext uri="{FF2B5EF4-FFF2-40B4-BE49-F238E27FC236}">
                  <a16:creationId xmlns:a16="http://schemas.microsoft.com/office/drawing/2014/main" id="{D4C29AAF-4E83-44DA-A084-3FF3C70F615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655896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ector recto 110">
              <a:extLst>
                <a:ext uri="{FF2B5EF4-FFF2-40B4-BE49-F238E27FC236}">
                  <a16:creationId xmlns:a16="http://schemas.microsoft.com/office/drawing/2014/main" id="{AC5616E9-1DAC-4713-A257-8682DD24AC5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52219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ector recto 111">
              <a:extLst>
                <a:ext uri="{FF2B5EF4-FFF2-40B4-BE49-F238E27FC236}">
                  <a16:creationId xmlns:a16="http://schemas.microsoft.com/office/drawing/2014/main" id="{ACDC726D-AB0E-4ED3-82DB-9DD54ADB100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234858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ector recto 112">
              <a:extLst>
                <a:ext uri="{FF2B5EF4-FFF2-40B4-BE49-F238E27FC236}">
                  <a16:creationId xmlns:a16="http://schemas.microsoft.com/office/drawing/2014/main" id="{12F1E4A6-E07E-4550-AB72-53438E0C4F0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31181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ector recto 113">
              <a:extLst>
                <a:ext uri="{FF2B5EF4-FFF2-40B4-BE49-F238E27FC236}">
                  <a16:creationId xmlns:a16="http://schemas.microsoft.com/office/drawing/2014/main" id="{6B638F82-2127-4858-AA45-F08A1CADABB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813820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ector recto 114">
              <a:extLst>
                <a:ext uri="{FF2B5EF4-FFF2-40B4-BE49-F238E27FC236}">
                  <a16:creationId xmlns:a16="http://schemas.microsoft.com/office/drawing/2014/main" id="{028005E8-9894-4966-8BDE-95577A6039D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610143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ector recto 115">
              <a:extLst>
                <a:ext uri="{FF2B5EF4-FFF2-40B4-BE49-F238E27FC236}">
                  <a16:creationId xmlns:a16="http://schemas.microsoft.com/office/drawing/2014/main" id="{CFFBFEB2-9943-4D83-86DB-1A86AC15E8E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399625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upo 133">
            <a:extLst>
              <a:ext uri="{FF2B5EF4-FFF2-40B4-BE49-F238E27FC236}">
                <a16:creationId xmlns:a16="http://schemas.microsoft.com/office/drawing/2014/main" id="{67045F09-8CF5-4E51-A65C-54F8BF0158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72910" y="2903401"/>
            <a:ext cx="8858463" cy="174171"/>
            <a:chOff x="1835966" y="4162015"/>
            <a:chExt cx="8858463" cy="174171"/>
          </a:xfrm>
        </p:grpSpPr>
        <p:sp>
          <p:nvSpPr>
            <p:cNvPr id="135" name="Oval 234">
              <a:extLst>
                <a:ext uri="{FF2B5EF4-FFF2-40B4-BE49-F238E27FC236}">
                  <a16:creationId xmlns:a16="http://schemas.microsoft.com/office/drawing/2014/main" id="{09B4CFFD-0C29-4685-915E-4DC40D4DF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835966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  <p:sp>
          <p:nvSpPr>
            <p:cNvPr id="136" name="Oval 236">
              <a:extLst>
                <a:ext uri="{FF2B5EF4-FFF2-40B4-BE49-F238E27FC236}">
                  <a16:creationId xmlns:a16="http://schemas.microsoft.com/office/drawing/2014/main" id="{736381B7-7D05-4040-9A1B-1918415768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625447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  <p:sp>
          <p:nvSpPr>
            <p:cNvPr id="137" name="Oval 238">
              <a:extLst>
                <a:ext uri="{FF2B5EF4-FFF2-40B4-BE49-F238E27FC236}">
                  <a16:creationId xmlns:a16="http://schemas.microsoft.com/office/drawing/2014/main" id="{4F77152F-41F4-45EC-B530-B38C5111C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414928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  <p:sp>
          <p:nvSpPr>
            <p:cNvPr id="138" name="Oval 240">
              <a:extLst>
                <a:ext uri="{FF2B5EF4-FFF2-40B4-BE49-F238E27FC236}">
                  <a16:creationId xmlns:a16="http://schemas.microsoft.com/office/drawing/2014/main" id="{8FB428D5-0A0E-4CF3-A223-9F4F7B386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204409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  <p:sp>
          <p:nvSpPr>
            <p:cNvPr id="139" name="Oval 242">
              <a:extLst>
                <a:ext uri="{FF2B5EF4-FFF2-40B4-BE49-F238E27FC236}">
                  <a16:creationId xmlns:a16="http://schemas.microsoft.com/office/drawing/2014/main" id="{A4275727-B33C-4EB0-9E6E-7CE335603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993890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  <p:sp>
          <p:nvSpPr>
            <p:cNvPr id="140" name="Oval 244">
              <a:extLst>
                <a:ext uri="{FF2B5EF4-FFF2-40B4-BE49-F238E27FC236}">
                  <a16:creationId xmlns:a16="http://schemas.microsoft.com/office/drawing/2014/main" id="{7998F366-05B2-42D3-9B4E-CD7F91FB9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783371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  <p:sp>
          <p:nvSpPr>
            <p:cNvPr id="141" name="Oval 246">
              <a:extLst>
                <a:ext uri="{FF2B5EF4-FFF2-40B4-BE49-F238E27FC236}">
                  <a16:creationId xmlns:a16="http://schemas.microsoft.com/office/drawing/2014/main" id="{8593BF6C-17E2-4AB7-85D7-0B93D23768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572852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  <p:sp>
          <p:nvSpPr>
            <p:cNvPr id="142" name="Oval 248">
              <a:extLst>
                <a:ext uri="{FF2B5EF4-FFF2-40B4-BE49-F238E27FC236}">
                  <a16:creationId xmlns:a16="http://schemas.microsoft.com/office/drawing/2014/main" id="{74F85EBE-E43B-4B81-85F1-89969EC56D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362333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  <p:sp>
          <p:nvSpPr>
            <p:cNvPr id="143" name="Oval 250">
              <a:extLst>
                <a:ext uri="{FF2B5EF4-FFF2-40B4-BE49-F238E27FC236}">
                  <a16:creationId xmlns:a16="http://schemas.microsoft.com/office/drawing/2014/main" id="{16C21525-8829-45F3-8C9F-05274678E7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151814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  <p:sp>
          <p:nvSpPr>
            <p:cNvPr id="144" name="Oval 252">
              <a:extLst>
                <a:ext uri="{FF2B5EF4-FFF2-40B4-BE49-F238E27FC236}">
                  <a16:creationId xmlns:a16="http://schemas.microsoft.com/office/drawing/2014/main" id="{8FFF03BC-2EFF-4AF5-B788-A1FEA53780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941295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  <p:sp>
          <p:nvSpPr>
            <p:cNvPr id="145" name="Oval 254">
              <a:extLst>
                <a:ext uri="{FF2B5EF4-FFF2-40B4-BE49-F238E27FC236}">
                  <a16:creationId xmlns:a16="http://schemas.microsoft.com/office/drawing/2014/main" id="{D811BD14-6461-4DD9-9A2C-BFC2C9553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730776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  <p:sp>
          <p:nvSpPr>
            <p:cNvPr id="146" name="Oval 256">
              <a:extLst>
                <a:ext uri="{FF2B5EF4-FFF2-40B4-BE49-F238E27FC236}">
                  <a16:creationId xmlns:a16="http://schemas.microsoft.com/office/drawing/2014/main" id="{929BB859-9DB9-433D-8C7B-91E7FED48B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520258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/>
            </a:p>
          </p:txBody>
        </p:sp>
      </p:grpSp>
      <p:pic>
        <p:nvPicPr>
          <p:cNvPr id="159" name="Gráfico 158">
            <a:extLst>
              <a:ext uri="{FF2B5EF4-FFF2-40B4-BE49-F238E27FC236}">
                <a16:creationId xmlns:a16="http://schemas.microsoft.com/office/drawing/2014/main" id="{A24C8354-AD07-4B50-9334-314D6B2B1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6237133"/>
            <a:ext cx="12191999" cy="620867"/>
          </a:xfrm>
          <a:prstGeom prst="rect">
            <a:avLst/>
          </a:prstGeom>
        </p:spPr>
      </p:pic>
      <p:sp>
        <p:nvSpPr>
          <p:cNvPr id="160" name="Marcador de fecha 2">
            <a:extLst>
              <a:ext uri="{FF2B5EF4-FFF2-40B4-BE49-F238E27FC236}">
                <a16:creationId xmlns:a16="http://schemas.microsoft.com/office/drawing/2014/main" id="{D3F09D93-A56A-41E4-A3BA-42472B0A38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20XX</a:t>
            </a:r>
          </a:p>
        </p:txBody>
      </p:sp>
      <p:sp>
        <p:nvSpPr>
          <p:cNvPr id="161" name="Marcador de pie de página 3">
            <a:extLst>
              <a:ext uri="{FF2B5EF4-FFF2-40B4-BE49-F238E27FC236}">
                <a16:creationId xmlns:a16="http://schemas.microsoft.com/office/drawing/2014/main" id="{5951592E-5737-43C9-B6B0-D13407661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Presentación de lanzamiento</a:t>
            </a:r>
          </a:p>
        </p:txBody>
      </p:sp>
      <p:sp>
        <p:nvSpPr>
          <p:cNvPr id="162" name="Marcador de número de diapositiva 4">
            <a:extLst>
              <a:ext uri="{FF2B5EF4-FFF2-40B4-BE49-F238E27FC236}">
                <a16:creationId xmlns:a16="http://schemas.microsoft.com/office/drawing/2014/main" id="{3B542197-0399-4FBD-A10C-B97A68AA2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A87306C-81BA-4795-A5CA-9392456A8C1E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706256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nz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D96D4A-16D3-4C35-A383-2DF039D54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9728" y="317739"/>
            <a:ext cx="4114800" cy="623923"/>
          </a:xfrm>
          <a:prstGeom prst="rect">
            <a:avLst/>
          </a:prstGeom>
        </p:spPr>
        <p:txBody>
          <a:bodyPr rtlCol="0" anchor="ctr"/>
          <a:lstStyle>
            <a:lvl1pPr>
              <a:defRPr sz="2400" cap="all" spc="1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agregar un título</a:t>
            </a:r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FF255611-8280-41F3-A5FA-821E144AEAE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914400" y="905856"/>
            <a:ext cx="5759450" cy="5047269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800" cap="all" baseline="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600" cap="all" baseline="0">
                <a:solidFill>
                  <a:schemeClr val="accent5">
                    <a:lumMod val="50000"/>
                  </a:schemeClr>
                </a:solidFill>
              </a:defRPr>
            </a:lvl2pPr>
            <a:lvl3pPr marL="914400" indent="0">
              <a:buNone/>
              <a:defRPr sz="1400" cap="all" baseline="0">
                <a:solidFill>
                  <a:schemeClr val="accent5">
                    <a:lumMod val="50000"/>
                  </a:schemeClr>
                </a:solidFill>
              </a:defRPr>
            </a:lvl3pPr>
            <a:lvl4pPr marL="1371600" indent="0">
              <a:buNone/>
              <a:defRPr sz="1200" cap="all" baseline="0">
                <a:solidFill>
                  <a:schemeClr val="accent5">
                    <a:lumMod val="50000"/>
                  </a:schemeClr>
                </a:solidFill>
              </a:defRPr>
            </a:lvl4pPr>
            <a:lvl5pPr marL="1828800" indent="0">
              <a:buNone/>
              <a:defRPr sz="1200" cap="all" baseline="0"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es-ES" noProof="0"/>
              <a:t>Haga clic para agregar contenido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3453DB9-3C4B-4136-96D2-08A7D5AD41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/>
              <a:t>20XX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1464841-801A-499A-BFD2-9731D2D89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/>
              <a:t>Presentación de lanzamiento</a:t>
            </a:r>
          </a:p>
        </p:txBody>
      </p:sp>
      <p:sp>
        <p:nvSpPr>
          <p:cNvPr id="8" name="Marcador de posición de imagen 8">
            <a:extLst>
              <a:ext uri="{FF2B5EF4-FFF2-40B4-BE49-F238E27FC236}">
                <a16:creationId xmlns:a16="http://schemas.microsoft.com/office/drawing/2014/main" id="{A6BF61C1-4A8C-44D4-901D-E065B7B42A2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598229" y="0"/>
            <a:ext cx="4593770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foto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9C78F9D-CD73-4D53-A871-D6C0B643A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fld id="{EA87306C-81BA-4795-A5CA-9392456A8C1E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378806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estro equipo 4 perso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ángulo 34">
            <a:extLst>
              <a:ext uri="{FF2B5EF4-FFF2-40B4-BE49-F238E27FC236}">
                <a16:creationId xmlns:a16="http://schemas.microsoft.com/office/drawing/2014/main" id="{7726902C-381D-4629-AF04-0689A76C5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4354286"/>
            <a:ext cx="12192001" cy="2503713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480C3F3-53A4-4049-96CE-C6C4EB9DA6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0" y="544286"/>
            <a:ext cx="4114800" cy="747929"/>
          </a:xfrm>
          <a:prstGeom prst="rect">
            <a:avLst/>
          </a:prstGeom>
        </p:spPr>
        <p:txBody>
          <a:bodyPr rtlCol="0"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s-ES" noProof="0"/>
              <a:t>Haga clic para agregar un título</a:t>
            </a:r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F669E6E-28BD-4FC9-BFB3-B42707D25AE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97731" y="2427897"/>
            <a:ext cx="2099702" cy="2115227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una foto</a:t>
            </a:r>
          </a:p>
        </p:txBody>
      </p:sp>
      <p:sp>
        <p:nvSpPr>
          <p:cNvPr id="14" name="Marcador de texto 10">
            <a:extLst>
              <a:ext uri="{FF2B5EF4-FFF2-40B4-BE49-F238E27FC236}">
                <a16:creationId xmlns:a16="http://schemas.microsoft.com/office/drawing/2014/main" id="{B0CE1D3C-6E95-41C8-9202-B6BACEA97CB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03729" y="4731112"/>
            <a:ext cx="2487705" cy="531393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Agregar nombre</a:t>
            </a:r>
          </a:p>
        </p:txBody>
      </p:sp>
      <p:sp>
        <p:nvSpPr>
          <p:cNvPr id="15" name="Marcador de texto 10">
            <a:extLst>
              <a:ext uri="{FF2B5EF4-FFF2-40B4-BE49-F238E27FC236}">
                <a16:creationId xmlns:a16="http://schemas.microsoft.com/office/drawing/2014/main" id="{A90F4B16-F669-4D35-8B6D-5DE38097DD9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03728" y="5199750"/>
            <a:ext cx="2487705" cy="531393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Agregar título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90D56BE-BB71-4ADC-B308-883B7BB63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03729" y="2239910"/>
            <a:ext cx="2487706" cy="24912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8" name="Marcador de posición de imagen 9">
            <a:extLst>
              <a:ext uri="{FF2B5EF4-FFF2-40B4-BE49-F238E27FC236}">
                <a16:creationId xmlns:a16="http://schemas.microsoft.com/office/drawing/2014/main" id="{24532133-7BD7-49DF-96C1-B4A992CE4DF0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3667826" y="2427897"/>
            <a:ext cx="2099702" cy="2115227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una foto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AF4F5B9-821C-4A57-B5E2-055949CECC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473824" y="2239910"/>
            <a:ext cx="2487706" cy="24912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6" name="Marcador de texto 10">
            <a:extLst>
              <a:ext uri="{FF2B5EF4-FFF2-40B4-BE49-F238E27FC236}">
                <a16:creationId xmlns:a16="http://schemas.microsoft.com/office/drawing/2014/main" id="{63893EB3-C98E-4A69-A71C-7C922128375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473826" y="4731112"/>
            <a:ext cx="2487705" cy="531393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Agregar nombre</a:t>
            </a:r>
          </a:p>
        </p:txBody>
      </p:sp>
      <p:sp>
        <p:nvSpPr>
          <p:cNvPr id="27" name="Marcador de texto 10">
            <a:extLst>
              <a:ext uri="{FF2B5EF4-FFF2-40B4-BE49-F238E27FC236}">
                <a16:creationId xmlns:a16="http://schemas.microsoft.com/office/drawing/2014/main" id="{5D0352AF-E877-45F2-9868-A8A1E017A91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473825" y="5199750"/>
            <a:ext cx="2487705" cy="531393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Agregar título</a:t>
            </a:r>
          </a:p>
        </p:txBody>
      </p:sp>
      <p:sp>
        <p:nvSpPr>
          <p:cNvPr id="20" name="Marcador de posición de imagen 9">
            <a:extLst>
              <a:ext uri="{FF2B5EF4-FFF2-40B4-BE49-F238E27FC236}">
                <a16:creationId xmlns:a16="http://schemas.microsoft.com/office/drawing/2014/main" id="{750DAF93-603B-44B6-99DC-79A63DC3A1F4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37921" y="2427897"/>
            <a:ext cx="2099702" cy="2115227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una foto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C372AD67-26BA-4843-BAFE-B661A05BB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43919" y="2239910"/>
            <a:ext cx="2487706" cy="24912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E0EAD7F-FBD0-4EA0-A7E7-5E65604B47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014014" y="2239910"/>
            <a:ext cx="2487706" cy="24912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8" name="Marcador de texto 10">
            <a:extLst>
              <a:ext uri="{FF2B5EF4-FFF2-40B4-BE49-F238E27FC236}">
                <a16:creationId xmlns:a16="http://schemas.microsoft.com/office/drawing/2014/main" id="{DA3EAA29-D608-4031-9C0E-0610D1886CA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243921" y="4731112"/>
            <a:ext cx="2487705" cy="531393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Agregar nombre</a:t>
            </a:r>
          </a:p>
        </p:txBody>
      </p:sp>
      <p:sp>
        <p:nvSpPr>
          <p:cNvPr id="29" name="Marcador de texto 10">
            <a:extLst>
              <a:ext uri="{FF2B5EF4-FFF2-40B4-BE49-F238E27FC236}">
                <a16:creationId xmlns:a16="http://schemas.microsoft.com/office/drawing/2014/main" id="{1DC4676B-9880-4C33-A8A2-88FB0944CF3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243920" y="5199750"/>
            <a:ext cx="2487705" cy="531393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Agregar título</a:t>
            </a:r>
          </a:p>
        </p:txBody>
      </p:sp>
      <p:sp>
        <p:nvSpPr>
          <p:cNvPr id="24" name="Marcador de posición de imagen 9">
            <a:extLst>
              <a:ext uri="{FF2B5EF4-FFF2-40B4-BE49-F238E27FC236}">
                <a16:creationId xmlns:a16="http://schemas.microsoft.com/office/drawing/2014/main" id="{AF6D479F-D265-4CD5-88BE-FC37AFC5FF4B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9208016" y="2427897"/>
            <a:ext cx="2099702" cy="2115227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una foto</a:t>
            </a:r>
          </a:p>
        </p:txBody>
      </p:sp>
      <p:sp>
        <p:nvSpPr>
          <p:cNvPr id="30" name="Marcador de texto 10">
            <a:extLst>
              <a:ext uri="{FF2B5EF4-FFF2-40B4-BE49-F238E27FC236}">
                <a16:creationId xmlns:a16="http://schemas.microsoft.com/office/drawing/2014/main" id="{ED618ADF-296A-4300-A8AE-A1837B390A9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014015" y="4731112"/>
            <a:ext cx="2487705" cy="531393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Agregar nombre</a:t>
            </a:r>
          </a:p>
        </p:txBody>
      </p:sp>
      <p:sp>
        <p:nvSpPr>
          <p:cNvPr id="31" name="Marcador de texto 10">
            <a:extLst>
              <a:ext uri="{FF2B5EF4-FFF2-40B4-BE49-F238E27FC236}">
                <a16:creationId xmlns:a16="http://schemas.microsoft.com/office/drawing/2014/main" id="{CA503612-3331-4786-8298-4A1E0C1C75D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014014" y="5199750"/>
            <a:ext cx="2487705" cy="531393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Agregar título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5A1D0F5-2B0B-4318-B5DC-AECB09851E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/>
              <a:t>20XX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63A8939-F5BE-47FA-AE2F-AF66C45B1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/>
              <a:t>Presentación de lanzamiento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98A3F37-FB91-4420-832B-EA39AE37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EA87306C-81BA-4795-A5CA-9392456A8C1E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7232596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estro equipo 8 perso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ángulo 76">
            <a:extLst>
              <a:ext uri="{FF2B5EF4-FFF2-40B4-BE49-F238E27FC236}">
                <a16:creationId xmlns:a16="http://schemas.microsoft.com/office/drawing/2014/main" id="{B70B2057-9B78-4391-A15F-27A41A72F1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4354286"/>
            <a:ext cx="12192001" cy="2503713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AB059CD-37AB-48A3-9976-0B38FF7A5A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97106" y="589720"/>
            <a:ext cx="4006114" cy="657784"/>
          </a:xfrm>
          <a:prstGeom prst="rect">
            <a:avLst/>
          </a:prstGeom>
        </p:spPr>
        <p:txBody>
          <a:bodyPr rtlCol="0"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s-ES" noProof="0"/>
              <a:t>Haga clic para agregar un título</a:t>
            </a:r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236E0B0A-0B1B-438D-8971-570ACA956B8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564029" y="1862038"/>
            <a:ext cx="1243292" cy="114466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una foto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1FB8438-2DA4-4B23-ACCD-3DEADF3E7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449156" y="171914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6" name="Marcador de texto 10">
            <a:extLst>
              <a:ext uri="{FF2B5EF4-FFF2-40B4-BE49-F238E27FC236}">
                <a16:creationId xmlns:a16="http://schemas.microsoft.com/office/drawing/2014/main" id="{3E63EE1F-208F-40D0-9307-47F66C8581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28073" y="3212687"/>
            <a:ext cx="2315205" cy="348421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Agregar nombre</a:t>
            </a:r>
          </a:p>
        </p:txBody>
      </p:sp>
      <p:sp>
        <p:nvSpPr>
          <p:cNvPr id="47" name="Marcador de texto 10">
            <a:extLst>
              <a:ext uri="{FF2B5EF4-FFF2-40B4-BE49-F238E27FC236}">
                <a16:creationId xmlns:a16="http://schemas.microsoft.com/office/drawing/2014/main" id="{40F7C878-62A1-4A30-AA27-C5F502C8D3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28073" y="3496277"/>
            <a:ext cx="2315205" cy="28706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Agregar título</a:t>
            </a:r>
          </a:p>
        </p:txBody>
      </p:sp>
      <p:sp>
        <p:nvSpPr>
          <p:cNvPr id="48" name="Marcador de posición de imagen 9">
            <a:extLst>
              <a:ext uri="{FF2B5EF4-FFF2-40B4-BE49-F238E27FC236}">
                <a16:creationId xmlns:a16="http://schemas.microsoft.com/office/drawing/2014/main" id="{5D495D18-EB49-4AD5-A7EE-1E6D2496B69A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211979" y="1862038"/>
            <a:ext cx="1243292" cy="114466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una foto</a:t>
            </a: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9248BBAE-0CA8-464A-A4E0-AB7D697DA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97106" y="171914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0" name="Marcador de texto 10">
            <a:extLst>
              <a:ext uri="{FF2B5EF4-FFF2-40B4-BE49-F238E27FC236}">
                <a16:creationId xmlns:a16="http://schemas.microsoft.com/office/drawing/2014/main" id="{03551339-A94F-4674-8165-3BFA78946D0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676023" y="3212687"/>
            <a:ext cx="2315205" cy="348421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Agregar nombre</a:t>
            </a:r>
          </a:p>
        </p:txBody>
      </p:sp>
      <p:sp>
        <p:nvSpPr>
          <p:cNvPr id="51" name="Marcador de texto 10">
            <a:extLst>
              <a:ext uri="{FF2B5EF4-FFF2-40B4-BE49-F238E27FC236}">
                <a16:creationId xmlns:a16="http://schemas.microsoft.com/office/drawing/2014/main" id="{D1839C5B-C216-4FB8-A285-4D99AF56E82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676023" y="3496277"/>
            <a:ext cx="2315205" cy="28706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Agregar título</a:t>
            </a:r>
          </a:p>
        </p:txBody>
      </p:sp>
      <p:sp>
        <p:nvSpPr>
          <p:cNvPr id="52" name="Marcador de posición de imagen 9">
            <a:extLst>
              <a:ext uri="{FF2B5EF4-FFF2-40B4-BE49-F238E27FC236}">
                <a16:creationId xmlns:a16="http://schemas.microsoft.com/office/drawing/2014/main" id="{ACA22B55-1DD2-4FE6-95FC-D8BC2BBECF0A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6859928" y="1862038"/>
            <a:ext cx="1243292" cy="114466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una foto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9473BE6D-AE02-42D4-838E-F7916980D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745055" y="171914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4" name="Marcador de texto 10">
            <a:extLst>
              <a:ext uri="{FF2B5EF4-FFF2-40B4-BE49-F238E27FC236}">
                <a16:creationId xmlns:a16="http://schemas.microsoft.com/office/drawing/2014/main" id="{35C2A2FE-AA36-4715-97F6-B743D26DE3F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23972" y="3212687"/>
            <a:ext cx="2315205" cy="348421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Agregar nombre</a:t>
            </a:r>
          </a:p>
        </p:txBody>
      </p:sp>
      <p:sp>
        <p:nvSpPr>
          <p:cNvPr id="55" name="Marcador de texto 10">
            <a:extLst>
              <a:ext uri="{FF2B5EF4-FFF2-40B4-BE49-F238E27FC236}">
                <a16:creationId xmlns:a16="http://schemas.microsoft.com/office/drawing/2014/main" id="{B98652DE-F8C8-4EA5-8CDA-9985B636DEA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323972" y="3496277"/>
            <a:ext cx="2315205" cy="28706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Agregar título</a:t>
            </a:r>
          </a:p>
        </p:txBody>
      </p:sp>
      <p:sp>
        <p:nvSpPr>
          <p:cNvPr id="56" name="Marcador de posición de imagen 9">
            <a:extLst>
              <a:ext uri="{FF2B5EF4-FFF2-40B4-BE49-F238E27FC236}">
                <a16:creationId xmlns:a16="http://schemas.microsoft.com/office/drawing/2014/main" id="{40C3D084-82F3-4C1C-95E8-56362097EDFB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9507876" y="1858432"/>
            <a:ext cx="1243292" cy="114466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una foto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E0EC4B6A-1FAA-43D1-9436-A3BFF08A84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393003" y="1715538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8" name="Marcador de texto 10">
            <a:extLst>
              <a:ext uri="{FF2B5EF4-FFF2-40B4-BE49-F238E27FC236}">
                <a16:creationId xmlns:a16="http://schemas.microsoft.com/office/drawing/2014/main" id="{ABB7ACFA-C6F3-4D7A-A6D8-73035EF164D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971920" y="3209081"/>
            <a:ext cx="2315205" cy="348421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Agregar nombre</a:t>
            </a:r>
          </a:p>
        </p:txBody>
      </p:sp>
      <p:sp>
        <p:nvSpPr>
          <p:cNvPr id="59" name="Marcador de texto 10">
            <a:extLst>
              <a:ext uri="{FF2B5EF4-FFF2-40B4-BE49-F238E27FC236}">
                <a16:creationId xmlns:a16="http://schemas.microsoft.com/office/drawing/2014/main" id="{F9CBC3B9-EDF1-45E0-BFBF-53888131CBA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971920" y="3492671"/>
            <a:ext cx="2315205" cy="28706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Agregar título</a:t>
            </a:r>
          </a:p>
        </p:txBody>
      </p:sp>
      <p:sp>
        <p:nvSpPr>
          <p:cNvPr id="60" name="Marcador de posición de imagen 9">
            <a:extLst>
              <a:ext uri="{FF2B5EF4-FFF2-40B4-BE49-F238E27FC236}">
                <a16:creationId xmlns:a16="http://schemas.microsoft.com/office/drawing/2014/main" id="{A7D13807-1ECF-4830-AB8D-D33E4F22330E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1564029" y="4129478"/>
            <a:ext cx="1243292" cy="114466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una foto</a:t>
            </a: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40E1F756-2737-4291-8D41-307BFE737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449156" y="398658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62" name="Marcador de texto 10">
            <a:extLst>
              <a:ext uri="{FF2B5EF4-FFF2-40B4-BE49-F238E27FC236}">
                <a16:creationId xmlns:a16="http://schemas.microsoft.com/office/drawing/2014/main" id="{C5BD35EC-547F-4A42-85C6-E2C94C2A03C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028073" y="5480127"/>
            <a:ext cx="2315205" cy="348421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Agregar nombre</a:t>
            </a:r>
          </a:p>
        </p:txBody>
      </p:sp>
      <p:sp>
        <p:nvSpPr>
          <p:cNvPr id="63" name="Marcador de texto 10">
            <a:extLst>
              <a:ext uri="{FF2B5EF4-FFF2-40B4-BE49-F238E27FC236}">
                <a16:creationId xmlns:a16="http://schemas.microsoft.com/office/drawing/2014/main" id="{D89797D3-65B3-414D-9657-B5DA3934914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028073" y="5763717"/>
            <a:ext cx="2315205" cy="28706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Agregar título</a:t>
            </a:r>
          </a:p>
        </p:txBody>
      </p:sp>
      <p:sp>
        <p:nvSpPr>
          <p:cNvPr id="64" name="Marcador de posición de imagen 9">
            <a:extLst>
              <a:ext uri="{FF2B5EF4-FFF2-40B4-BE49-F238E27FC236}">
                <a16:creationId xmlns:a16="http://schemas.microsoft.com/office/drawing/2014/main" id="{280147ED-89CE-475D-A96F-AA7A912E00B8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4211979" y="4129478"/>
            <a:ext cx="1243292" cy="114466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una foto</a:t>
            </a:r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B10D74ED-CECE-4A22-B877-966D53821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97106" y="398658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66" name="Marcador de texto 10">
            <a:extLst>
              <a:ext uri="{FF2B5EF4-FFF2-40B4-BE49-F238E27FC236}">
                <a16:creationId xmlns:a16="http://schemas.microsoft.com/office/drawing/2014/main" id="{0C937A25-DAA7-4478-ADF6-728F4D61897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676023" y="5480127"/>
            <a:ext cx="2315205" cy="348421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Agregar nombre</a:t>
            </a:r>
          </a:p>
        </p:txBody>
      </p:sp>
      <p:sp>
        <p:nvSpPr>
          <p:cNvPr id="67" name="Marcador de texto 10">
            <a:extLst>
              <a:ext uri="{FF2B5EF4-FFF2-40B4-BE49-F238E27FC236}">
                <a16:creationId xmlns:a16="http://schemas.microsoft.com/office/drawing/2014/main" id="{8AB48703-9A4A-440C-9049-7FE889764E5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676023" y="5763717"/>
            <a:ext cx="2315205" cy="28706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Agregar título</a:t>
            </a:r>
          </a:p>
        </p:txBody>
      </p:sp>
      <p:sp>
        <p:nvSpPr>
          <p:cNvPr id="68" name="Marcador de posición de imagen 9">
            <a:extLst>
              <a:ext uri="{FF2B5EF4-FFF2-40B4-BE49-F238E27FC236}">
                <a16:creationId xmlns:a16="http://schemas.microsoft.com/office/drawing/2014/main" id="{5D9D5119-D677-47FD-AEEB-49FE4DDEF6B0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6859928" y="4129478"/>
            <a:ext cx="1243292" cy="114466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una foto</a:t>
            </a: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0AF0F623-CF57-4D6B-87F3-FD410516E1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745055" y="398658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70" name="Marcador de texto 10">
            <a:extLst>
              <a:ext uri="{FF2B5EF4-FFF2-40B4-BE49-F238E27FC236}">
                <a16:creationId xmlns:a16="http://schemas.microsoft.com/office/drawing/2014/main" id="{3BE3B8C3-ECB9-46D2-B11F-A5569909748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323972" y="5480127"/>
            <a:ext cx="2315205" cy="348421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Agregar nombre</a:t>
            </a:r>
          </a:p>
        </p:txBody>
      </p:sp>
      <p:sp>
        <p:nvSpPr>
          <p:cNvPr id="71" name="Marcador de texto 10">
            <a:extLst>
              <a:ext uri="{FF2B5EF4-FFF2-40B4-BE49-F238E27FC236}">
                <a16:creationId xmlns:a16="http://schemas.microsoft.com/office/drawing/2014/main" id="{FB1EE68D-97FA-4EA4-B792-5AC6C49F902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323972" y="5763717"/>
            <a:ext cx="2315205" cy="28706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Agregar título</a:t>
            </a:r>
          </a:p>
        </p:txBody>
      </p:sp>
      <p:sp>
        <p:nvSpPr>
          <p:cNvPr id="72" name="Marcador de posición de imagen 9">
            <a:extLst>
              <a:ext uri="{FF2B5EF4-FFF2-40B4-BE49-F238E27FC236}">
                <a16:creationId xmlns:a16="http://schemas.microsoft.com/office/drawing/2014/main" id="{7E98343B-32E9-4538-991A-B5EACD651D41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9507876" y="4125872"/>
            <a:ext cx="1243292" cy="114466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una foto</a:t>
            </a: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823CC91A-02A3-4B96-BCEE-76C1D25CC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393003" y="3982978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74" name="Marcador de texto 10">
            <a:extLst>
              <a:ext uri="{FF2B5EF4-FFF2-40B4-BE49-F238E27FC236}">
                <a16:creationId xmlns:a16="http://schemas.microsoft.com/office/drawing/2014/main" id="{DBE2EAAB-674D-41E1-92E6-A7459FEFDAEC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971920" y="5476521"/>
            <a:ext cx="2315205" cy="348421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Agregar nombre</a:t>
            </a:r>
          </a:p>
        </p:txBody>
      </p:sp>
      <p:sp>
        <p:nvSpPr>
          <p:cNvPr id="75" name="Marcador de texto 10">
            <a:extLst>
              <a:ext uri="{FF2B5EF4-FFF2-40B4-BE49-F238E27FC236}">
                <a16:creationId xmlns:a16="http://schemas.microsoft.com/office/drawing/2014/main" id="{C60D862C-3474-4A4A-8557-AD2C7917BFE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971920" y="5760111"/>
            <a:ext cx="2315205" cy="28706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Agregar título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3508728-25CF-4DB1-9A83-FAFA5ABEC9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/>
              <a:t>20XX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9D454F9-A55F-44A0-9695-FC40C6684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/>
              <a:t>Presentación de lanzamiento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38C64F-7F14-454A-B830-80CCE5B1D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EA87306C-81BA-4795-A5CA-9392456A8C1E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828162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ncia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4C64230-8BD4-4150-967D-421B6FE43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70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BBA8AE08-0788-4D8A-8C9D-7E5AAA112A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0" y="615940"/>
            <a:ext cx="4137262" cy="938778"/>
          </a:xfrm>
          <a:prstGeom prst="rect">
            <a:avLst/>
          </a:prstGeom>
        </p:spPr>
        <p:txBody>
          <a:bodyPr rtlCol="0" anchor="ctr"/>
          <a:lstStyle>
            <a:lvl1pPr algn="ctr">
              <a:defRPr lang="en-US" sz="2400" cap="all" spc="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agregar un título</a:t>
            </a:r>
          </a:p>
        </p:txBody>
      </p:sp>
      <p:sp>
        <p:nvSpPr>
          <p:cNvPr id="18" name="Marcador de texto 10">
            <a:extLst>
              <a:ext uri="{FF2B5EF4-FFF2-40B4-BE49-F238E27FC236}">
                <a16:creationId xmlns:a16="http://schemas.microsoft.com/office/drawing/2014/main" id="{8A119E1C-2243-42E2-8A58-CC171131D19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101170" y="3079567"/>
            <a:ext cx="1200150" cy="1151632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320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Agregar</a:t>
            </a:r>
          </a:p>
        </p:txBody>
      </p:sp>
      <p:sp>
        <p:nvSpPr>
          <p:cNvPr id="59" name="Marcador de texto 10">
            <a:extLst>
              <a:ext uri="{FF2B5EF4-FFF2-40B4-BE49-F238E27FC236}">
                <a16:creationId xmlns:a16="http://schemas.microsoft.com/office/drawing/2014/main" id="{337797F5-74CE-492B-806B-221CAF3535C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0890" y="3079567"/>
            <a:ext cx="1223858" cy="1151632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320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Agregar</a:t>
            </a:r>
          </a:p>
        </p:txBody>
      </p:sp>
      <p:sp>
        <p:nvSpPr>
          <p:cNvPr id="60" name="Marcador de texto 10">
            <a:extLst>
              <a:ext uri="{FF2B5EF4-FFF2-40B4-BE49-F238E27FC236}">
                <a16:creationId xmlns:a16="http://schemas.microsoft.com/office/drawing/2014/main" id="{2431D1A0-10D1-4D2E-AC6F-F8C9E6A2260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988252" y="3079567"/>
            <a:ext cx="1187610" cy="1151632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320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Agregar</a:t>
            </a:r>
          </a:p>
        </p:txBody>
      </p:sp>
      <p:sp>
        <p:nvSpPr>
          <p:cNvPr id="61" name="Marcador de texto 10">
            <a:extLst>
              <a:ext uri="{FF2B5EF4-FFF2-40B4-BE49-F238E27FC236}">
                <a16:creationId xmlns:a16="http://schemas.microsoft.com/office/drawing/2014/main" id="{4028BD6A-568F-4A16-AE86-5D88861C3BB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79382" y="3079567"/>
            <a:ext cx="1211785" cy="1151632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320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Agregar</a:t>
            </a:r>
          </a:p>
        </p:txBody>
      </p:sp>
      <p:sp>
        <p:nvSpPr>
          <p:cNvPr id="52" name="Marcador de texto 10">
            <a:extLst>
              <a:ext uri="{FF2B5EF4-FFF2-40B4-BE49-F238E27FC236}">
                <a16:creationId xmlns:a16="http://schemas.microsoft.com/office/drawing/2014/main" id="{2E935678-32B2-4589-933F-F74B3E68FFA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0458" y="4524194"/>
            <a:ext cx="2381574" cy="632643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51" name="Marcador de texto 10">
            <a:extLst>
              <a:ext uri="{FF2B5EF4-FFF2-40B4-BE49-F238E27FC236}">
                <a16:creationId xmlns:a16="http://schemas.microsoft.com/office/drawing/2014/main" id="{B3C5A73C-51DD-4781-943C-235704BBF6B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10458" y="5156838"/>
            <a:ext cx="2381574" cy="905378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78" name="Marcador de texto 10">
            <a:extLst>
              <a:ext uri="{FF2B5EF4-FFF2-40B4-BE49-F238E27FC236}">
                <a16:creationId xmlns:a16="http://schemas.microsoft.com/office/drawing/2014/main" id="{AD95FB24-5DA0-4000-B023-A00C32D53F0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32032" y="4524194"/>
            <a:ext cx="2381574" cy="632643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77" name="Marcador de texto 10">
            <a:extLst>
              <a:ext uri="{FF2B5EF4-FFF2-40B4-BE49-F238E27FC236}">
                <a16:creationId xmlns:a16="http://schemas.microsoft.com/office/drawing/2014/main" id="{7455F56A-A263-4D13-A484-2D15CD61D0F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432032" y="5156837"/>
            <a:ext cx="2381574" cy="905378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80" name="Marcador de texto 10">
            <a:extLst>
              <a:ext uri="{FF2B5EF4-FFF2-40B4-BE49-F238E27FC236}">
                <a16:creationId xmlns:a16="http://schemas.microsoft.com/office/drawing/2014/main" id="{6C6ABB33-3D98-4D76-B96F-65F57493622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91270" y="4524194"/>
            <a:ext cx="2381574" cy="632643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79" name="Marcador de texto 10">
            <a:extLst>
              <a:ext uri="{FF2B5EF4-FFF2-40B4-BE49-F238E27FC236}">
                <a16:creationId xmlns:a16="http://schemas.microsoft.com/office/drawing/2014/main" id="{8EA8275A-A17A-42ED-9DDC-5F06000BFBE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91270" y="5157592"/>
            <a:ext cx="2381574" cy="905378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82" name="Marcador de texto 10">
            <a:extLst>
              <a:ext uri="{FF2B5EF4-FFF2-40B4-BE49-F238E27FC236}">
                <a16:creationId xmlns:a16="http://schemas.microsoft.com/office/drawing/2014/main" id="{4AEA6122-22B2-49EC-8451-E43D40F3236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294487" y="4524194"/>
            <a:ext cx="2381574" cy="632643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81" name="Marcador de texto 10">
            <a:extLst>
              <a:ext uri="{FF2B5EF4-FFF2-40B4-BE49-F238E27FC236}">
                <a16:creationId xmlns:a16="http://schemas.microsoft.com/office/drawing/2014/main" id="{103D7EA4-00E4-43FA-8129-1CBE0C1291A0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294487" y="5166170"/>
            <a:ext cx="2381574" cy="905378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68" name="Marcador de fecha 2">
            <a:extLst>
              <a:ext uri="{FF2B5EF4-FFF2-40B4-BE49-F238E27FC236}">
                <a16:creationId xmlns:a16="http://schemas.microsoft.com/office/drawing/2014/main" id="{811592B2-2D21-495C-8C11-680EC81556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/>
              <a:t>20XX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EFB73D1-17D7-400F-B750-F5EA2675D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/>
              <a:t>Presentación de lanzamiento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E30E81D-C76E-4DB7-9722-4BE8D7CF3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EA87306C-81BA-4795-A5CA-9392456A8C1E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29401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iénes som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DC1E109A-BBBE-498A-AC65-464AAF5710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6874" y="1329829"/>
            <a:ext cx="2043713" cy="640698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rtlCol="0" anchor="ctr"/>
          <a:lstStyle>
            <a:lvl1pPr algn="ctr">
              <a:lnSpc>
                <a:spcPct val="100000"/>
              </a:lnSpc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s-ES" noProof="0"/>
              <a:t>Título</a:t>
            </a:r>
          </a:p>
        </p:txBody>
      </p:sp>
      <p:sp>
        <p:nvSpPr>
          <p:cNvPr id="10" name="Marcador de texto 10">
            <a:extLst>
              <a:ext uri="{FF2B5EF4-FFF2-40B4-BE49-F238E27FC236}">
                <a16:creationId xmlns:a16="http://schemas.microsoft.com/office/drawing/2014/main" id="{7408009F-7441-4960-8688-598E5537784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12513" y="808353"/>
            <a:ext cx="6341212" cy="1682433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0721A019-F5C2-4A15-A6AE-C03209D1D7D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3234519"/>
            <a:ext cx="12192000" cy="3623481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una foto</a:t>
            </a:r>
          </a:p>
        </p:txBody>
      </p:sp>
      <p:sp>
        <p:nvSpPr>
          <p:cNvPr id="11" name="Marcador de fecha 3">
            <a:extLst>
              <a:ext uri="{FF2B5EF4-FFF2-40B4-BE49-F238E27FC236}">
                <a16:creationId xmlns:a16="http://schemas.microsoft.com/office/drawing/2014/main" id="{CFE1DF53-32D0-456E-8221-7FCD23325D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s-ES" noProof="0"/>
              <a:t>20XX</a:t>
            </a:r>
          </a:p>
        </p:txBody>
      </p:sp>
      <p:sp>
        <p:nvSpPr>
          <p:cNvPr id="12" name="Marcador de pie de página 4">
            <a:extLst>
              <a:ext uri="{FF2B5EF4-FFF2-40B4-BE49-F238E27FC236}">
                <a16:creationId xmlns:a16="http://schemas.microsoft.com/office/drawing/2014/main" id="{DC108F1B-58C5-43B6-8251-B1392CA9A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rtl="0"/>
            <a:r>
              <a:rPr lang="es-ES" noProof="0"/>
              <a:t>Presentación de lanzamiento</a:t>
            </a:r>
          </a:p>
        </p:txBody>
      </p:sp>
      <p:sp>
        <p:nvSpPr>
          <p:cNvPr id="13" name="Marcador de número de diapositiva 5">
            <a:extLst>
              <a:ext uri="{FF2B5EF4-FFF2-40B4-BE49-F238E27FC236}">
                <a16:creationId xmlns:a16="http://schemas.microsoft.com/office/drawing/2014/main" id="{C530B1E0-03D4-4E5B-A2A7-903B17B306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fld id="{EA87306C-81BA-4795-A5CA-9392456A8C1E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6912113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907C99-0702-4DEF-A72F-2451B3DC6D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86544" y="-1"/>
            <a:ext cx="3944790" cy="1845127"/>
          </a:xfrm>
          <a:prstGeom prst="rect">
            <a:avLst/>
          </a:prstGeom>
        </p:spPr>
        <p:txBody>
          <a:bodyPr rtlCol="0" anchor="ctr"/>
          <a:lstStyle>
            <a:lvl1pPr algn="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s-ES" noProof="0"/>
              <a:t>Haga clic para agregar un título</a:t>
            </a:r>
          </a:p>
        </p:txBody>
      </p:sp>
      <p:sp>
        <p:nvSpPr>
          <p:cNvPr id="6" name="Marcador de posición de imagen 7">
            <a:extLst>
              <a:ext uri="{FF2B5EF4-FFF2-40B4-BE49-F238E27FC236}">
                <a16:creationId xmlns:a16="http://schemas.microsoft.com/office/drawing/2014/main" id="{74497024-D7D5-447C-8133-660B1F47A19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845128"/>
            <a:ext cx="12192000" cy="5012871"/>
          </a:xfrm>
          <a:prstGeom prst="rect">
            <a:avLst/>
          </a:prstGeom>
        </p:spPr>
        <p:txBody>
          <a:bodyPr rtlCol="0"/>
          <a:lstStyle>
            <a:lvl1pPr marL="0" indent="0" algn="l">
              <a:buNone/>
              <a:defRPr/>
            </a:lvl1pPr>
          </a:lstStyle>
          <a:p>
            <a:pPr rtl="0"/>
            <a:r>
              <a:rPr lang="es-ES" noProof="0"/>
              <a:t>Haga clic para agregar una foto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AE88F42-9013-4CBC-BF65-3FE1470550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s-ES" noProof="0"/>
              <a:t>20XX</a:t>
            </a:r>
          </a:p>
        </p:txBody>
      </p:sp>
      <p:sp>
        <p:nvSpPr>
          <p:cNvPr id="8" name="Marcador de texto 10">
            <a:extLst>
              <a:ext uri="{FF2B5EF4-FFF2-40B4-BE49-F238E27FC236}">
                <a16:creationId xmlns:a16="http://schemas.microsoft.com/office/drawing/2014/main" id="{91F54EB4-06CA-459B-8F8C-86061BA6F1B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27913" y="0"/>
            <a:ext cx="6564087" cy="3614737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lIns="640080" tIns="731520" rIns="548640"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322B1A3-ADD1-4AAF-A733-AF9AEAB49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s-ES" noProof="0"/>
              <a:t>Presentación de lanzamiento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E2F48-AB83-42F0-93C2-9F943F0B0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fld id="{EA87306C-81BA-4795-A5CA-9392456A8C1E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502069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c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posición de imagen 8">
            <a:extLst>
              <a:ext uri="{FF2B5EF4-FFF2-40B4-BE49-F238E27FC236}">
                <a16:creationId xmlns:a16="http://schemas.microsoft.com/office/drawing/2014/main" id="{0ED8B338-CD86-47FF-A4B9-9EE6A11AF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511344" y="0"/>
            <a:ext cx="6680656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foto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AF4E84F-A3BE-442F-B9F1-68AB2244AF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0320" y="-7084"/>
            <a:ext cx="5511344" cy="6858000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39AED10-F37C-48B3-A407-EDC6878C71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6566" y="3035081"/>
            <a:ext cx="2341256" cy="640698"/>
          </a:xfrm>
          <a:prstGeom prst="rect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txBody>
          <a:bodyPr rtlCol="0" anchor="ctr"/>
          <a:lstStyle>
            <a:lvl1pPr algn="ctr">
              <a:defRPr sz="2400" cap="all" spc="100" baseline="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pPr rtl="0"/>
            <a:r>
              <a:rPr lang="es-ES" noProof="0"/>
              <a:t>Agregar título</a:t>
            </a:r>
          </a:p>
        </p:txBody>
      </p:sp>
      <p:sp>
        <p:nvSpPr>
          <p:cNvPr id="7" name="Marcador de texto 10">
            <a:extLst>
              <a:ext uri="{FF2B5EF4-FFF2-40B4-BE49-F238E27FC236}">
                <a16:creationId xmlns:a16="http://schemas.microsoft.com/office/drawing/2014/main" id="{F20D097E-45D7-422E-A8D1-635C7DE9A99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04805" y="3959761"/>
            <a:ext cx="2879477" cy="1790164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15" name="Marcador de fecha 2">
            <a:extLst>
              <a:ext uri="{FF2B5EF4-FFF2-40B4-BE49-F238E27FC236}">
                <a16:creationId xmlns:a16="http://schemas.microsoft.com/office/drawing/2014/main" id="{19507D12-915D-42C7-9250-F3912C1CAE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s-ES" noProof="0"/>
              <a:t>20XX</a:t>
            </a:r>
          </a:p>
        </p:txBody>
      </p:sp>
      <p:sp>
        <p:nvSpPr>
          <p:cNvPr id="12" name="Marcador de pie de página 4">
            <a:extLst>
              <a:ext uri="{FF2B5EF4-FFF2-40B4-BE49-F238E27FC236}">
                <a16:creationId xmlns:a16="http://schemas.microsoft.com/office/drawing/2014/main" id="{14520C17-104B-4F9D-B1D8-2FA4676B3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7360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rtl="0"/>
            <a:r>
              <a:rPr lang="es-ES" noProof="0"/>
              <a:t>Presentación de lanzamiento</a:t>
            </a:r>
          </a:p>
        </p:txBody>
      </p:sp>
      <p:sp>
        <p:nvSpPr>
          <p:cNvPr id="13" name="Marcador de número de diapositiva 5">
            <a:extLst>
              <a:ext uri="{FF2B5EF4-FFF2-40B4-BE49-F238E27FC236}">
                <a16:creationId xmlns:a16="http://schemas.microsoft.com/office/drawing/2014/main" id="{219F9CF7-C4CD-4EEB-A49F-1820A981A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91700" y="6356350"/>
            <a:ext cx="1562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fld id="{EA87306C-81BA-4795-A5CA-9392456A8C1E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67133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DE3FCFFF-5934-4C8D-A4B0-6B19C662D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3651"/>
            <a:ext cx="3701436" cy="6858000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720FC4D-FDE2-42C3-B907-27B071B649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41" y="1332239"/>
            <a:ext cx="1871580" cy="640698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rtlCol="0"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s-ES" noProof="0"/>
              <a:t>Título</a:t>
            </a:r>
          </a:p>
        </p:txBody>
      </p:sp>
      <p:sp>
        <p:nvSpPr>
          <p:cNvPr id="12" name="Marcador de texto 10">
            <a:extLst>
              <a:ext uri="{FF2B5EF4-FFF2-40B4-BE49-F238E27FC236}">
                <a16:creationId xmlns:a16="http://schemas.microsoft.com/office/drawing/2014/main" id="{97404DC9-3FBE-41B9-946D-9A0D878C288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31042" y="652826"/>
            <a:ext cx="3433138" cy="426393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8" name="Marcador de texto 10">
            <a:extLst>
              <a:ext uri="{FF2B5EF4-FFF2-40B4-BE49-F238E27FC236}">
                <a16:creationId xmlns:a16="http://schemas.microsoft.com/office/drawing/2014/main" id="{88BB7876-0125-4084-804C-A842C855860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31042" y="1032330"/>
            <a:ext cx="3433138" cy="1370672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13" name="Marcador de texto 10">
            <a:extLst>
              <a:ext uri="{FF2B5EF4-FFF2-40B4-BE49-F238E27FC236}">
                <a16:creationId xmlns:a16="http://schemas.microsoft.com/office/drawing/2014/main" id="{8645735C-4621-4667-AB52-0391CFBB6B5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03339" y="652826"/>
            <a:ext cx="3433138" cy="426393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9" name="Marcador de texto 10">
            <a:extLst>
              <a:ext uri="{FF2B5EF4-FFF2-40B4-BE49-F238E27FC236}">
                <a16:creationId xmlns:a16="http://schemas.microsoft.com/office/drawing/2014/main" id="{488BB2B1-07E3-42A2-B3BE-7FC7D7AE158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03339" y="1032330"/>
            <a:ext cx="3433138" cy="1370672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15" name="Marcador de texto 10">
            <a:extLst>
              <a:ext uri="{FF2B5EF4-FFF2-40B4-BE49-F238E27FC236}">
                <a16:creationId xmlns:a16="http://schemas.microsoft.com/office/drawing/2014/main" id="{02C103C8-E422-4DEB-9077-DC11E00805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31042" y="2620561"/>
            <a:ext cx="3433138" cy="428891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23" name="Marcador de texto 10">
            <a:extLst>
              <a:ext uri="{FF2B5EF4-FFF2-40B4-BE49-F238E27FC236}">
                <a16:creationId xmlns:a16="http://schemas.microsoft.com/office/drawing/2014/main" id="{FA80948A-8FCC-4BE4-A5F7-20802B17630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31042" y="3002562"/>
            <a:ext cx="3433138" cy="961350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20" name="Marcador de texto 10">
            <a:extLst>
              <a:ext uri="{FF2B5EF4-FFF2-40B4-BE49-F238E27FC236}">
                <a16:creationId xmlns:a16="http://schemas.microsoft.com/office/drawing/2014/main" id="{4744F88B-3CB7-4A2B-B718-EEB4E061A79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203339" y="2620561"/>
            <a:ext cx="3433138" cy="428891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22" name="Marcador de texto 10">
            <a:extLst>
              <a:ext uri="{FF2B5EF4-FFF2-40B4-BE49-F238E27FC236}">
                <a16:creationId xmlns:a16="http://schemas.microsoft.com/office/drawing/2014/main" id="{7343EDF6-C2D8-47E1-856B-6329A7CE07E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203339" y="3002562"/>
            <a:ext cx="3433138" cy="961350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14" name="Marcador de texto 10">
            <a:extLst>
              <a:ext uri="{FF2B5EF4-FFF2-40B4-BE49-F238E27FC236}">
                <a16:creationId xmlns:a16="http://schemas.microsoft.com/office/drawing/2014/main" id="{AC6352A5-5003-4E32-B8FF-A84B4A4AC3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31042" y="4147932"/>
            <a:ext cx="3433138" cy="428891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24" name="Marcador de texto 10">
            <a:extLst>
              <a:ext uri="{FF2B5EF4-FFF2-40B4-BE49-F238E27FC236}">
                <a16:creationId xmlns:a16="http://schemas.microsoft.com/office/drawing/2014/main" id="{CC2603EF-30BF-4C6C-BA93-E99C7248091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231042" y="4529933"/>
            <a:ext cx="3433138" cy="1450988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16" name="Marcador de fecha 3">
            <a:extLst>
              <a:ext uri="{FF2B5EF4-FFF2-40B4-BE49-F238E27FC236}">
                <a16:creationId xmlns:a16="http://schemas.microsoft.com/office/drawing/2014/main" id="{D38E30C9-543F-4532-B571-2F2EF52E7A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r>
              <a:rPr lang="es-ES" noProof="0"/>
              <a:t>20XX</a:t>
            </a:r>
          </a:p>
        </p:txBody>
      </p:sp>
      <p:sp>
        <p:nvSpPr>
          <p:cNvPr id="17" name="Marcador de pie de página 4">
            <a:extLst>
              <a:ext uri="{FF2B5EF4-FFF2-40B4-BE49-F238E27FC236}">
                <a16:creationId xmlns:a16="http://schemas.microsoft.com/office/drawing/2014/main" id="{9E2F8B6B-A63E-448F-86E5-CF3F12A297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es-ES" noProof="0"/>
              <a:t>Presentación de lanzamiento</a:t>
            </a:r>
          </a:p>
        </p:txBody>
      </p:sp>
      <p:sp>
        <p:nvSpPr>
          <p:cNvPr id="18" name="Marcador de número de diapositiva 5">
            <a:extLst>
              <a:ext uri="{FF2B5EF4-FFF2-40B4-BE49-F238E27FC236}">
                <a16:creationId xmlns:a16="http://schemas.microsoft.com/office/drawing/2014/main" id="{5EC1D779-DE8A-45DF-9A79-70F63DD68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EA87306C-81BA-4795-A5CA-9392456A8C1E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47649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3A5AC9-F6E1-46F9-8810-475475E17B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34980" y="848536"/>
            <a:ext cx="1929607" cy="640698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rtlCol="0"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s-ES" noProof="0"/>
              <a:t>Título</a:t>
            </a:r>
          </a:p>
        </p:txBody>
      </p:sp>
      <p:sp>
        <p:nvSpPr>
          <p:cNvPr id="9" name="Marcador de posición de imagen 8">
            <a:extLst>
              <a:ext uri="{FF2B5EF4-FFF2-40B4-BE49-F238E27FC236}">
                <a16:creationId xmlns:a16="http://schemas.microsoft.com/office/drawing/2014/main" id="{952C02D9-C262-43C0-BE24-402661B0594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4495801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foto</a:t>
            </a:r>
          </a:p>
        </p:txBody>
      </p:sp>
      <p:sp>
        <p:nvSpPr>
          <p:cNvPr id="15" name="Marcador de texto 10">
            <a:extLst>
              <a:ext uri="{FF2B5EF4-FFF2-40B4-BE49-F238E27FC236}">
                <a16:creationId xmlns:a16="http://schemas.microsoft.com/office/drawing/2014/main" id="{D8BD2DF2-5753-43B2-82AD-30DBE8004DE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4359" y="2046233"/>
            <a:ext cx="3126583" cy="426393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3A5FD5DB-8694-4BD8-819A-7AD23AAAEF4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24359" y="2425736"/>
            <a:ext cx="3126583" cy="1306527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17" name="Marcador de texto 10">
            <a:extLst>
              <a:ext uri="{FF2B5EF4-FFF2-40B4-BE49-F238E27FC236}">
                <a16:creationId xmlns:a16="http://schemas.microsoft.com/office/drawing/2014/main" id="{1F5129C3-CFB0-408F-BE5C-AC32F5C68F1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526986" y="2046233"/>
            <a:ext cx="3281556" cy="426393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12" name="Marcador de texto 10">
            <a:extLst>
              <a:ext uri="{FF2B5EF4-FFF2-40B4-BE49-F238E27FC236}">
                <a16:creationId xmlns:a16="http://schemas.microsoft.com/office/drawing/2014/main" id="{3344438D-488B-4739-95B6-56F81A25FAC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26986" y="2425736"/>
            <a:ext cx="3281556" cy="1306527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18" name="Marcador de texto 10">
            <a:extLst>
              <a:ext uri="{FF2B5EF4-FFF2-40B4-BE49-F238E27FC236}">
                <a16:creationId xmlns:a16="http://schemas.microsoft.com/office/drawing/2014/main" id="{A6F801D1-185D-4C5B-9855-3AD0372C33D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4359" y="4180976"/>
            <a:ext cx="3126583" cy="428891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13" name="Marcador de texto 10">
            <a:extLst>
              <a:ext uri="{FF2B5EF4-FFF2-40B4-BE49-F238E27FC236}">
                <a16:creationId xmlns:a16="http://schemas.microsoft.com/office/drawing/2014/main" id="{E46B3EF2-B93D-4E2D-8ECF-31A1DF927B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24359" y="4562976"/>
            <a:ext cx="3126583" cy="1258935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19" name="Marcador de texto 10">
            <a:extLst>
              <a:ext uri="{FF2B5EF4-FFF2-40B4-BE49-F238E27FC236}">
                <a16:creationId xmlns:a16="http://schemas.microsoft.com/office/drawing/2014/main" id="{35A8C3BD-2930-45A1-B3E0-EC8FA92B65F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526986" y="4180976"/>
            <a:ext cx="3281556" cy="428891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14" name="Marcador de texto 10">
            <a:extLst>
              <a:ext uri="{FF2B5EF4-FFF2-40B4-BE49-F238E27FC236}">
                <a16:creationId xmlns:a16="http://schemas.microsoft.com/office/drawing/2014/main" id="{E7A5E528-A349-45DA-A841-E092311D8F7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526986" y="4562976"/>
            <a:ext cx="3281556" cy="1258935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30" name="Marcador de fecha 3">
            <a:extLst>
              <a:ext uri="{FF2B5EF4-FFF2-40B4-BE49-F238E27FC236}">
                <a16:creationId xmlns:a16="http://schemas.microsoft.com/office/drawing/2014/main" id="{61AB9D5A-1951-48B0-9CAE-84FC869BE5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s-ES" noProof="0"/>
              <a:t>20XX</a:t>
            </a:r>
          </a:p>
        </p:txBody>
      </p:sp>
      <p:sp>
        <p:nvSpPr>
          <p:cNvPr id="31" name="Marcador de pie de página 4">
            <a:extLst>
              <a:ext uri="{FF2B5EF4-FFF2-40B4-BE49-F238E27FC236}">
                <a16:creationId xmlns:a16="http://schemas.microsoft.com/office/drawing/2014/main" id="{3AEF9F4B-0EB4-4C9F-9159-80E393F3A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es-ES" noProof="0"/>
              <a:t>Presentación de lanzamiento</a:t>
            </a:r>
          </a:p>
        </p:txBody>
      </p:sp>
      <p:sp>
        <p:nvSpPr>
          <p:cNvPr id="32" name="Marcador de número de diapositiva 5">
            <a:extLst>
              <a:ext uri="{FF2B5EF4-FFF2-40B4-BE49-F238E27FC236}">
                <a16:creationId xmlns:a16="http://schemas.microsoft.com/office/drawing/2014/main" id="{6BC4F905-196D-4DFF-9947-C56088B56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EA87306C-81BA-4795-A5CA-9392456A8C1E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03120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ción general del produ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82B5AB06-9792-445C-9B3C-103D5EBCE6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70545"/>
          </a:xfrm>
          <a:prstGeom prst="rect">
            <a:avLst/>
          </a:prstGeom>
          <a:solidFill>
            <a:schemeClr val="accent2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6AEFB40-063A-41A7-9581-865BBE62C3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97992"/>
            <a:ext cx="10515600" cy="994835"/>
          </a:xfrm>
          <a:prstGeom prst="rect">
            <a:avLst/>
          </a:prstGeom>
        </p:spPr>
        <p:txBody>
          <a:bodyPr rtlCol="0" anchor="ctr"/>
          <a:lstStyle>
            <a:lvl1pPr algn="ctr">
              <a:defRPr sz="2400" cap="all" spc="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agregar un título</a:t>
            </a:r>
          </a:p>
        </p:txBody>
      </p:sp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id="{4C3BAD53-6B4A-490D-BE06-B5A0B068755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632608" y="2982740"/>
            <a:ext cx="603504" cy="60350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100"/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22" name="Marcador de posición de imagen 4">
            <a:extLst>
              <a:ext uri="{FF2B5EF4-FFF2-40B4-BE49-F238E27FC236}">
                <a16:creationId xmlns:a16="http://schemas.microsoft.com/office/drawing/2014/main" id="{30E1FC4A-DE44-4B85-856E-E2480DF55A80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88240" y="2981421"/>
            <a:ext cx="603504" cy="59436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100"/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23" name="Marcador de posición de imagen 4">
            <a:extLst>
              <a:ext uri="{FF2B5EF4-FFF2-40B4-BE49-F238E27FC236}">
                <a16:creationId xmlns:a16="http://schemas.microsoft.com/office/drawing/2014/main" id="{02E70B7A-F000-4D8D-9BDF-E10FF6B3837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182902" y="2983163"/>
            <a:ext cx="603504" cy="60350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100"/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24" name="Marcador de posición de imagen 4">
            <a:extLst>
              <a:ext uri="{FF2B5EF4-FFF2-40B4-BE49-F238E27FC236}">
                <a16:creationId xmlns:a16="http://schemas.microsoft.com/office/drawing/2014/main" id="{1CED61F8-3F2F-4611-8E56-88AAF763257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927648" y="3001928"/>
            <a:ext cx="594360" cy="59436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100"/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30" name="Marcador de texto 10">
            <a:extLst>
              <a:ext uri="{FF2B5EF4-FFF2-40B4-BE49-F238E27FC236}">
                <a16:creationId xmlns:a16="http://schemas.microsoft.com/office/drawing/2014/main" id="{B7058D0A-FADA-4AE8-99E1-90B4E5D358A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40800" y="3608439"/>
            <a:ext cx="2351446" cy="491509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28" name="Marcador de texto 10">
            <a:extLst>
              <a:ext uri="{FF2B5EF4-FFF2-40B4-BE49-F238E27FC236}">
                <a16:creationId xmlns:a16="http://schemas.microsoft.com/office/drawing/2014/main" id="{3B7B90F8-2155-4E8A-BCE9-7780EE14ED2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40800" y="4036041"/>
            <a:ext cx="2351446" cy="1704547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44" name="Marcador de texto 10">
            <a:extLst>
              <a:ext uri="{FF2B5EF4-FFF2-40B4-BE49-F238E27FC236}">
                <a16:creationId xmlns:a16="http://schemas.microsoft.com/office/drawing/2014/main" id="{9C0C6E63-A45B-409B-824C-FAA0CC56EC8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08580" y="3608439"/>
            <a:ext cx="2351446" cy="491509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43" name="Marcador de texto 10">
            <a:extLst>
              <a:ext uri="{FF2B5EF4-FFF2-40B4-BE49-F238E27FC236}">
                <a16:creationId xmlns:a16="http://schemas.microsoft.com/office/drawing/2014/main" id="{B910C319-3589-469F-9A8A-173CB714BA4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08580" y="4036041"/>
            <a:ext cx="2351446" cy="1704547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46" name="Marcador de texto 10">
            <a:extLst>
              <a:ext uri="{FF2B5EF4-FFF2-40B4-BE49-F238E27FC236}">
                <a16:creationId xmlns:a16="http://schemas.microsoft.com/office/drawing/2014/main" id="{D9802FCD-21E3-4F6F-B57C-02AEB618FE8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303400" y="3608439"/>
            <a:ext cx="2351446" cy="491509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45" name="Marcador de texto 10">
            <a:extLst>
              <a:ext uri="{FF2B5EF4-FFF2-40B4-BE49-F238E27FC236}">
                <a16:creationId xmlns:a16="http://schemas.microsoft.com/office/drawing/2014/main" id="{4AFEE648-F3AD-453E-895B-F43C7415C7B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03400" y="4036041"/>
            <a:ext cx="2351446" cy="1704547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48" name="Marcador de texto 10">
            <a:extLst>
              <a:ext uri="{FF2B5EF4-FFF2-40B4-BE49-F238E27FC236}">
                <a16:creationId xmlns:a16="http://schemas.microsoft.com/office/drawing/2014/main" id="{AA760860-8E89-42DD-87FD-F9951F28372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71180" y="3608439"/>
            <a:ext cx="2351446" cy="491509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47" name="Marcador de texto 10">
            <a:extLst>
              <a:ext uri="{FF2B5EF4-FFF2-40B4-BE49-F238E27FC236}">
                <a16:creationId xmlns:a16="http://schemas.microsoft.com/office/drawing/2014/main" id="{5FD2DFE0-D25E-4B72-A2B4-C40CF72D522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071180" y="4036041"/>
            <a:ext cx="2351446" cy="1704547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40" name="Marcador de fecha 3">
            <a:extLst>
              <a:ext uri="{FF2B5EF4-FFF2-40B4-BE49-F238E27FC236}">
                <a16:creationId xmlns:a16="http://schemas.microsoft.com/office/drawing/2014/main" id="{573EDDB2-8AC2-4A88-95EE-20082E77DE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r>
              <a:rPr lang="es-ES" noProof="0"/>
              <a:t>20XX</a:t>
            </a:r>
          </a:p>
        </p:txBody>
      </p:sp>
      <p:sp>
        <p:nvSpPr>
          <p:cNvPr id="41" name="Marcador de pie de página 4">
            <a:extLst>
              <a:ext uri="{FF2B5EF4-FFF2-40B4-BE49-F238E27FC236}">
                <a16:creationId xmlns:a16="http://schemas.microsoft.com/office/drawing/2014/main" id="{325A34CF-B8DC-4A28-86BC-8D450E3D3C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es-ES" noProof="0"/>
              <a:t>Presentación de lanzamiento</a:t>
            </a:r>
          </a:p>
        </p:txBody>
      </p:sp>
      <p:sp>
        <p:nvSpPr>
          <p:cNvPr id="42" name="Marcador de número de diapositiva 5">
            <a:extLst>
              <a:ext uri="{FF2B5EF4-FFF2-40B4-BE49-F238E27FC236}">
                <a16:creationId xmlns:a16="http://schemas.microsoft.com/office/drawing/2014/main" id="{3F009426-0603-4EF7-8DE1-0CA50818F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EA87306C-81BA-4795-A5CA-9392456A8C1E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14765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ntajas del produ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ción de imagen 8">
            <a:extLst>
              <a:ext uri="{FF2B5EF4-FFF2-40B4-BE49-F238E27FC236}">
                <a16:creationId xmlns:a16="http://schemas.microsoft.com/office/drawing/2014/main" id="{E090415B-A73D-4D17-B5FA-F442D6C0EB2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una foto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AB9CB337-B3D4-443D-99C2-B7AE9EB5D2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279" y="-136525"/>
            <a:ext cx="4979773" cy="6858000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tIns="3246120" rtlCol="0" anchor="ctr"/>
          <a:lstStyle>
            <a:lvl1pPr algn="ctr">
              <a:defRPr sz="2400" cap="all" spc="1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Agregar título</a:t>
            </a:r>
          </a:p>
        </p:txBody>
      </p:sp>
      <p:sp>
        <p:nvSpPr>
          <p:cNvPr id="8" name="Marcador de fecha 3">
            <a:extLst>
              <a:ext uri="{FF2B5EF4-FFF2-40B4-BE49-F238E27FC236}">
                <a16:creationId xmlns:a16="http://schemas.microsoft.com/office/drawing/2014/main" id="{C9AB6E92-BF31-4AA5-B407-78E1D7795A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s-ES" noProof="0"/>
              <a:t>20XX</a:t>
            </a:r>
          </a:p>
        </p:txBody>
      </p:sp>
      <p:sp>
        <p:nvSpPr>
          <p:cNvPr id="9" name="Marcador de pie de página 4">
            <a:extLst>
              <a:ext uri="{FF2B5EF4-FFF2-40B4-BE49-F238E27FC236}">
                <a16:creationId xmlns:a16="http://schemas.microsoft.com/office/drawing/2014/main" id="{3803124F-8B71-4805-8DBD-A3AB3ED434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es-ES" noProof="0"/>
              <a:t>Presentación de lanzamiento</a:t>
            </a:r>
          </a:p>
        </p:txBody>
      </p:sp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99A9D64C-A9E2-4148-B514-933547C5B9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EA87306C-81BA-4795-A5CA-9392456A8C1E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5" name="Marcador de texto 10">
            <a:extLst>
              <a:ext uri="{FF2B5EF4-FFF2-40B4-BE49-F238E27FC236}">
                <a16:creationId xmlns:a16="http://schemas.microsoft.com/office/drawing/2014/main" id="{4218B468-C542-4326-86FA-43DF3A4F3D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43575" y="3972253"/>
            <a:ext cx="5859420" cy="1769419"/>
          </a:xfrm>
          <a:prstGeom prst="rect">
            <a:avLst/>
          </a:prstGeom>
        </p:spPr>
        <p:txBody>
          <a:bodyPr rtlCol="0" anchor="ctr"/>
          <a:lstStyle>
            <a:lvl1pPr marL="0" indent="0" algn="l">
              <a:lnSpc>
                <a:spcPct val="200000"/>
              </a:lnSpc>
              <a:spcBef>
                <a:spcPts val="0"/>
              </a:spcBef>
              <a:buNone/>
              <a:defRPr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</p:spTree>
    <p:extLst>
      <p:ext uri="{BB962C8B-B14F-4D97-AF65-F5344CB8AC3E}">
        <p14:creationId xmlns:p14="http://schemas.microsoft.com/office/powerpoint/2010/main" val="4170420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ivisor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ción de imagen 7">
            <a:extLst>
              <a:ext uri="{FF2B5EF4-FFF2-40B4-BE49-F238E27FC236}">
                <a16:creationId xmlns:a16="http://schemas.microsoft.com/office/drawing/2014/main" id="{02728A58-8DE2-4B1C-B6CA-F2AED56F450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foto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69D7CAC-EE78-4BAE-94EA-EBE4BB1181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375848"/>
            <a:ext cx="12192000" cy="4491182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</p:spPr>
        <p:txBody>
          <a:bodyPr lIns="3657600" tIns="182880" rIns="3657600" rtlCol="0"/>
          <a:lstStyle>
            <a:lvl1pPr algn="ctr">
              <a:defRPr sz="6000" cap="all" spc="100" baseline="0">
                <a:solidFill>
                  <a:schemeClr val="accent5"/>
                </a:solidFill>
              </a:defRPr>
            </a:lvl1pPr>
          </a:lstStyle>
          <a:p>
            <a:pPr rtl="0"/>
            <a:r>
              <a:rPr lang="es-ES" noProof="0"/>
              <a:t>Haga clic para agregar un título</a:t>
            </a:r>
          </a:p>
        </p:txBody>
      </p:sp>
    </p:spTree>
    <p:extLst>
      <p:ext uri="{BB962C8B-B14F-4D97-AF65-F5344CB8AC3E}">
        <p14:creationId xmlns:p14="http://schemas.microsoft.com/office/powerpoint/2010/main" val="114832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delo de negocio">
    <p:bg>
      <p:bgPr>
        <a:solidFill>
          <a:schemeClr val="accent5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ción de imagen 8">
            <a:extLst>
              <a:ext uri="{FF2B5EF4-FFF2-40B4-BE49-F238E27FC236}">
                <a16:creationId xmlns:a16="http://schemas.microsoft.com/office/drawing/2014/main" id="{50298920-F98C-4AFF-A39F-BB5644F96EB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6772276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foto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D906EC1-D867-4113-B1E4-72ADCC4B15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61354" y="790901"/>
            <a:ext cx="3049568" cy="640698"/>
          </a:xfrm>
          <a:prstGeom prst="rect">
            <a:avLst/>
          </a:prstGeom>
          <a:gradFill>
            <a:gsLst>
              <a:gs pos="50000">
                <a:schemeClr val="accent1">
                  <a:lumMod val="5000"/>
                  <a:lumOff val="95000"/>
                  <a:alpha val="0"/>
                </a:schemeClr>
              </a:gs>
              <a:gs pos="50000">
                <a:schemeClr val="accent5">
                  <a:alpha val="10000"/>
                </a:schemeClr>
              </a:gs>
            </a:gsLst>
            <a:lin ang="0" scaled="0"/>
          </a:gradFill>
          <a:ln w="28575">
            <a:solidFill>
              <a:schemeClr val="bg1"/>
            </a:solidFill>
          </a:ln>
        </p:spPr>
        <p:txBody>
          <a:bodyPr rtlCol="0" anchor="ctr"/>
          <a:lstStyle>
            <a:lvl1pPr algn="ctr">
              <a:defRPr sz="2400" cap="all" spc="1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Agregar título</a:t>
            </a:r>
          </a:p>
        </p:txBody>
      </p:sp>
      <p:sp>
        <p:nvSpPr>
          <p:cNvPr id="16" name="Marcador de texto 10">
            <a:extLst>
              <a:ext uri="{FF2B5EF4-FFF2-40B4-BE49-F238E27FC236}">
                <a16:creationId xmlns:a16="http://schemas.microsoft.com/office/drawing/2014/main" id="{782CE97E-7FF6-4E8B-AF42-9777A2451F8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22086" y="826720"/>
            <a:ext cx="3421103" cy="426393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14" name="Marcador de texto 10">
            <a:extLst>
              <a:ext uri="{FF2B5EF4-FFF2-40B4-BE49-F238E27FC236}">
                <a16:creationId xmlns:a16="http://schemas.microsoft.com/office/drawing/2014/main" id="{F57B5FEE-44D7-4F94-A843-EC7BD802D8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22086" y="1206225"/>
            <a:ext cx="3421103" cy="1017102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36" name="Marcador de texto 10">
            <a:extLst>
              <a:ext uri="{FF2B5EF4-FFF2-40B4-BE49-F238E27FC236}">
                <a16:creationId xmlns:a16="http://schemas.microsoft.com/office/drawing/2014/main" id="{4250112D-DE79-407A-BBAB-B2BB2CB881C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22086" y="2666702"/>
            <a:ext cx="3421103" cy="426393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35" name="Marcador de texto 10">
            <a:extLst>
              <a:ext uri="{FF2B5EF4-FFF2-40B4-BE49-F238E27FC236}">
                <a16:creationId xmlns:a16="http://schemas.microsoft.com/office/drawing/2014/main" id="{1C55DCE1-6E6B-4CDD-A9D8-B2A00348569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822086" y="3046207"/>
            <a:ext cx="3421103" cy="1017102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39" name="Marcador de texto 10">
            <a:extLst>
              <a:ext uri="{FF2B5EF4-FFF2-40B4-BE49-F238E27FC236}">
                <a16:creationId xmlns:a16="http://schemas.microsoft.com/office/drawing/2014/main" id="{9CAE3862-A5E9-4B70-8F14-8F5BFEE3AAE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822086" y="4536575"/>
            <a:ext cx="3421103" cy="426393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Haga clic para agregar un subtítulo</a:t>
            </a:r>
          </a:p>
        </p:txBody>
      </p:sp>
      <p:sp>
        <p:nvSpPr>
          <p:cNvPr id="38" name="Marcador de texto 10">
            <a:extLst>
              <a:ext uri="{FF2B5EF4-FFF2-40B4-BE49-F238E27FC236}">
                <a16:creationId xmlns:a16="http://schemas.microsoft.com/office/drawing/2014/main" id="{34C23C4D-3C16-4A17-BF8A-A9C4E2F013E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22086" y="4916080"/>
            <a:ext cx="3421103" cy="1017102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8" name="Marcador de fecha 3">
            <a:extLst>
              <a:ext uri="{FF2B5EF4-FFF2-40B4-BE49-F238E27FC236}">
                <a16:creationId xmlns:a16="http://schemas.microsoft.com/office/drawing/2014/main" id="{E0398655-42A6-4DBC-9542-9A8D10B44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590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s-ES" noProof="0"/>
              <a:t>20XX</a:t>
            </a:r>
          </a:p>
        </p:txBody>
      </p:sp>
      <p:sp>
        <p:nvSpPr>
          <p:cNvPr id="9" name="Marcador de pie de página 4">
            <a:extLst>
              <a:ext uri="{FF2B5EF4-FFF2-40B4-BE49-F238E27FC236}">
                <a16:creationId xmlns:a16="http://schemas.microsoft.com/office/drawing/2014/main" id="{1FF7C44B-1689-4CA8-B0BC-0671EA1275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7360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effectLst/>
                <a:latin typeface="+mj-lt"/>
              </a:defRPr>
            </a:lvl1pPr>
          </a:lstStyle>
          <a:p>
            <a:pPr rtl="0"/>
            <a:r>
              <a:rPr lang="es-ES" noProof="0"/>
              <a:t>Presentación de lanzamiento</a:t>
            </a:r>
          </a:p>
        </p:txBody>
      </p:sp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7D6105C8-7607-448C-9CD2-9CA33B49B4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91700" y="6356350"/>
            <a:ext cx="1562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EA87306C-81BA-4795-A5CA-9392456A8C1E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0423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ción general sobre oportunidades comercia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978E2C-0F13-417A-AD7A-E478D5C3BD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8382" y="422661"/>
            <a:ext cx="5200532" cy="720399"/>
          </a:xfrm>
          <a:prstGeom prst="rect">
            <a:avLst/>
          </a:prstGeom>
        </p:spPr>
        <p:txBody>
          <a:bodyPr rtlCol="0" anchor="ctr"/>
          <a:lstStyle>
            <a:lvl1pPr algn="l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s-ES" noProof="0"/>
              <a:t>Haga clic para agregar un título</a:t>
            </a:r>
          </a:p>
        </p:txBody>
      </p:sp>
      <p:sp>
        <p:nvSpPr>
          <p:cNvPr id="15" name="Marcador de texto 10">
            <a:extLst>
              <a:ext uri="{FF2B5EF4-FFF2-40B4-BE49-F238E27FC236}">
                <a16:creationId xmlns:a16="http://schemas.microsoft.com/office/drawing/2014/main" id="{30892B14-4811-4781-A0D4-2D26A55DFF2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20003" y="1617548"/>
            <a:ext cx="876929" cy="720399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lIns="0" tIns="0" rIns="0" bIns="0" rtlCol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Texto</a:t>
            </a:r>
          </a:p>
        </p:txBody>
      </p:sp>
      <p:sp>
        <p:nvSpPr>
          <p:cNvPr id="22" name="Marcador de texto 10">
            <a:extLst>
              <a:ext uri="{FF2B5EF4-FFF2-40B4-BE49-F238E27FC236}">
                <a16:creationId xmlns:a16="http://schemas.microsoft.com/office/drawing/2014/main" id="{950B6E72-89BA-408A-B2C8-8424747605D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20003" y="3180036"/>
            <a:ext cx="876930" cy="720400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lIns="0" tIns="0" rIns="0" bIns="0" rtlCol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Texto</a:t>
            </a:r>
          </a:p>
        </p:txBody>
      </p:sp>
      <p:sp>
        <p:nvSpPr>
          <p:cNvPr id="24" name="Marcador de texto 10">
            <a:extLst>
              <a:ext uri="{FF2B5EF4-FFF2-40B4-BE49-F238E27FC236}">
                <a16:creationId xmlns:a16="http://schemas.microsoft.com/office/drawing/2014/main" id="{1FCE449C-D340-41D2-BDD5-5A31068FC8B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20003" y="4760985"/>
            <a:ext cx="876930" cy="720400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lIns="0" tIns="0" rIns="0" bIns="0" rtlCol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Texto</a:t>
            </a:r>
          </a:p>
        </p:txBody>
      </p:sp>
      <p:sp>
        <p:nvSpPr>
          <p:cNvPr id="14" name="Marcador de texto 10">
            <a:extLst>
              <a:ext uri="{FF2B5EF4-FFF2-40B4-BE49-F238E27FC236}">
                <a16:creationId xmlns:a16="http://schemas.microsoft.com/office/drawing/2014/main" id="{41E2BD66-8465-46D7-9283-569B4EE4590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2977" y="1456753"/>
            <a:ext cx="3365003" cy="1017102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21" name="Marcador de texto 10">
            <a:extLst>
              <a:ext uri="{FF2B5EF4-FFF2-40B4-BE49-F238E27FC236}">
                <a16:creationId xmlns:a16="http://schemas.microsoft.com/office/drawing/2014/main" id="{13CFC961-1ED9-4817-9DB9-A1F1D0FD2AB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02977" y="3031685"/>
            <a:ext cx="3365003" cy="1017102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23" name="Marcador de texto 10">
            <a:extLst>
              <a:ext uri="{FF2B5EF4-FFF2-40B4-BE49-F238E27FC236}">
                <a16:creationId xmlns:a16="http://schemas.microsoft.com/office/drawing/2014/main" id="{7E0D9B8E-402D-44A1-920E-4838543BD9F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02977" y="4612634"/>
            <a:ext cx="3365003" cy="1017102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25" name="Marcador de fecha 3">
            <a:extLst>
              <a:ext uri="{FF2B5EF4-FFF2-40B4-BE49-F238E27FC236}">
                <a16:creationId xmlns:a16="http://schemas.microsoft.com/office/drawing/2014/main" id="{64607288-5296-4BAF-B405-7F1902FA0E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248018"/>
            <a:ext cx="2435528" cy="614850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vert="horz" lIns="274320" tIns="0" rIns="91440" bIns="45720" rtlCol="0" anchor="ctr"/>
          <a:lstStyle>
            <a:lvl1pPr algn="ct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s-ES" noProof="0"/>
              <a:t>20XX</a:t>
            </a:r>
          </a:p>
        </p:txBody>
      </p:sp>
      <p:sp>
        <p:nvSpPr>
          <p:cNvPr id="8" name="Marcador de posición de imagen 8">
            <a:extLst>
              <a:ext uri="{FF2B5EF4-FFF2-40B4-BE49-F238E27FC236}">
                <a16:creationId xmlns:a16="http://schemas.microsoft.com/office/drawing/2014/main" id="{61341B70-2018-4DBE-BB9A-D1F7A895F9B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84174" y="0"/>
            <a:ext cx="5807825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para agregar foto</a:t>
            </a:r>
          </a:p>
        </p:txBody>
      </p:sp>
      <p:sp>
        <p:nvSpPr>
          <p:cNvPr id="13" name="Marcador de pie de página 3">
            <a:extLst>
              <a:ext uri="{FF2B5EF4-FFF2-40B4-BE49-F238E27FC236}">
                <a16:creationId xmlns:a16="http://schemas.microsoft.com/office/drawing/2014/main" id="{83CCEE28-12C2-4138-9214-420B5A5BC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39762" y="6248018"/>
            <a:ext cx="7267426" cy="620868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tIns="0" rtlCol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s-ES" noProof="0"/>
              <a:t>Presentación de lanzamiento</a:t>
            </a:r>
          </a:p>
        </p:txBody>
      </p:sp>
      <p:sp>
        <p:nvSpPr>
          <p:cNvPr id="27" name="Marcador de número de diapositiva 5">
            <a:extLst>
              <a:ext uri="{FF2B5EF4-FFF2-40B4-BE49-F238E27FC236}">
                <a16:creationId xmlns:a16="http://schemas.microsoft.com/office/drawing/2014/main" id="{347ECA7D-7D2B-475F-874D-51236135A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07188" y="6248018"/>
            <a:ext cx="2495699" cy="620866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vert="horz" lIns="457200" tIns="0" rIns="91440" bIns="45720" rtlCol="0" anchor="ctr"/>
          <a:lstStyle>
            <a:lvl1pPr algn="ct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fld id="{EA87306C-81BA-4795-A5CA-9392456A8C1E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62532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E02389-643A-44A3-9E32-4459CAEAC3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s-ES" noProof="0"/>
              <a:t>20XX</a:t>
            </a:r>
            <a:endParaRPr lang="es-ES" sz="900" noProof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3E221A-6F27-4890-B073-7BA27B8FB5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s-ES" noProof="0"/>
              <a:t>Presentación de lanzamiento</a:t>
            </a:r>
            <a:endParaRPr lang="es-ES" sz="900" noProof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B06CAC-A122-486F-81C6-4299D83E9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A87306C-81BA-4795-A5CA-9392456A8C1E}" type="slidenum">
              <a:rPr lang="es-ES" noProof="0" smtClean="0"/>
              <a:pPr/>
              <a:t>‹Nº›</a:t>
            </a:fld>
            <a:endParaRPr lang="es-ES" sz="900" noProof="0"/>
          </a:p>
        </p:txBody>
      </p:sp>
    </p:spTree>
    <p:extLst>
      <p:ext uri="{BB962C8B-B14F-4D97-AF65-F5344CB8AC3E}">
        <p14:creationId xmlns:p14="http://schemas.microsoft.com/office/powerpoint/2010/main" val="4230113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posición de imagen 5" descr="Primer plano de un pasto verde&#10;">
            <a:extLst>
              <a:ext uri="{FF2B5EF4-FFF2-40B4-BE49-F238E27FC236}">
                <a16:creationId xmlns:a16="http://schemas.microsoft.com/office/drawing/2014/main" id="{2A7E6CAB-B5FF-46B8-964A-7A01020AAB1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2765BCB9-2769-9340-95C7-5BE734C0D5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8738" y="2457566"/>
            <a:ext cx="4473261" cy="4473261"/>
          </a:xfrm>
          <a:prstGeom prst="rect">
            <a:avLst/>
          </a:prstGeom>
        </p:spPr>
      </p:pic>
      <p:sp>
        <p:nvSpPr>
          <p:cNvPr id="25" name="Rectángulo 24">
            <a:extLst>
              <a:ext uri="{FF2B5EF4-FFF2-40B4-BE49-F238E27FC236}">
                <a16:creationId xmlns:a16="http://schemas.microsoft.com/office/drawing/2014/main" id="{995DD68C-FEB8-4CF6-883B-1CA9912E41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75861" y="1508230"/>
            <a:ext cx="6825862" cy="272915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ES" sz="44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FE</a:t>
            </a:r>
          </a:p>
          <a:p>
            <a:pPr algn="ctr" rtl="0"/>
            <a:r>
              <a:rPr lang="es-ES" sz="4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ESPERANZA</a:t>
            </a:r>
          </a:p>
          <a:p>
            <a:pPr algn="ctr" rtl="0"/>
            <a:r>
              <a:rPr lang="es-ES" sz="4400" b="1" dirty="0">
                <a:solidFill>
                  <a:srgbClr val="FF0000"/>
                </a:solidFill>
              </a:rPr>
              <a:t>CARIDAD</a:t>
            </a:r>
          </a:p>
        </p:txBody>
      </p:sp>
    </p:spTree>
    <p:extLst>
      <p:ext uri="{BB962C8B-B14F-4D97-AF65-F5344CB8AC3E}">
        <p14:creationId xmlns:p14="http://schemas.microsoft.com/office/powerpoint/2010/main" val="2583275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Marcador de texto 38">
            <a:extLst>
              <a:ext uri="{FF2B5EF4-FFF2-40B4-BE49-F238E27FC236}">
                <a16:creationId xmlns:a16="http://schemas.microsoft.com/office/drawing/2014/main" id="{527B65DB-B329-4F74-8E21-BB9F010D922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81587" y="1165734"/>
            <a:ext cx="1252367" cy="863490"/>
          </a:xfrm>
        </p:spPr>
        <p:txBody>
          <a:bodyPr rtlCol="0"/>
          <a:lstStyle/>
          <a:p>
            <a:pPr rtl="0"/>
            <a:r>
              <a:rPr lang="es-ES" sz="1800" dirty="0"/>
              <a:t>FE</a:t>
            </a:r>
          </a:p>
        </p:txBody>
      </p:sp>
      <p:sp>
        <p:nvSpPr>
          <p:cNvPr id="37" name="Marcador de texto 36">
            <a:extLst>
              <a:ext uri="{FF2B5EF4-FFF2-40B4-BE49-F238E27FC236}">
                <a16:creationId xmlns:a16="http://schemas.microsoft.com/office/drawing/2014/main" id="{71CDE1A5-3814-4B55-93C4-8A6EA3982E7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40228" y="2449102"/>
            <a:ext cx="2939143" cy="469089"/>
          </a:xfrm>
        </p:spPr>
        <p:txBody>
          <a:bodyPr rtlCol="0"/>
          <a:lstStyle/>
          <a:p>
            <a:pPr rtl="0"/>
            <a:r>
              <a:rPr lang="es-ES" dirty="0"/>
              <a:t>CERTEZA DE LO QUE SE ESPERA (Hb 11,1)</a:t>
            </a:r>
          </a:p>
        </p:txBody>
      </p:sp>
      <p:sp>
        <p:nvSpPr>
          <p:cNvPr id="90" name="Marcador de texto 89">
            <a:extLst>
              <a:ext uri="{FF2B5EF4-FFF2-40B4-BE49-F238E27FC236}">
                <a16:creationId xmlns:a16="http://schemas.microsoft.com/office/drawing/2014/main" id="{F6CA8238-A816-473B-A76E-0EF3D09360C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38874" y="1073113"/>
            <a:ext cx="1514250" cy="1044979"/>
          </a:xfrm>
        </p:spPr>
        <p:txBody>
          <a:bodyPr rtlCol="0"/>
          <a:lstStyle/>
          <a:p>
            <a:pPr rtl="0"/>
            <a:r>
              <a:rPr lang="es-ES" sz="1800" dirty="0"/>
              <a:t>ESPERANZA</a:t>
            </a:r>
          </a:p>
        </p:txBody>
      </p:sp>
      <p:sp>
        <p:nvSpPr>
          <p:cNvPr id="89" name="Marcador de texto 88">
            <a:extLst>
              <a:ext uri="{FF2B5EF4-FFF2-40B4-BE49-F238E27FC236}">
                <a16:creationId xmlns:a16="http://schemas.microsoft.com/office/drawing/2014/main" id="{E5A46631-16AA-4D6B-9733-48F9BFBDE60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577442" y="2414615"/>
            <a:ext cx="3294349" cy="469089"/>
          </a:xfrm>
        </p:spPr>
        <p:txBody>
          <a:bodyPr rtlCol="0"/>
          <a:lstStyle/>
          <a:p>
            <a:pPr rtl="0"/>
            <a:r>
              <a:rPr lang="es-ES" dirty="0"/>
              <a:t>“Porque nosotros, confiados en la promesa de Dios, esperamos unos cielos nuevos y una tierra nueva, en los que habita la justicia”(2Pd 3,13)</a:t>
            </a:r>
          </a:p>
        </p:txBody>
      </p:sp>
      <p:sp>
        <p:nvSpPr>
          <p:cNvPr id="93" name="Marcador de texto 92">
            <a:extLst>
              <a:ext uri="{FF2B5EF4-FFF2-40B4-BE49-F238E27FC236}">
                <a16:creationId xmlns:a16="http://schemas.microsoft.com/office/drawing/2014/main" id="{69309BE5-1D43-41CC-AF4E-0764CB38AFC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258214" y="1163857"/>
            <a:ext cx="1252028" cy="863492"/>
          </a:xfrm>
        </p:spPr>
        <p:txBody>
          <a:bodyPr rtlCol="0"/>
          <a:lstStyle/>
          <a:p>
            <a:pPr rtl="0"/>
            <a:r>
              <a:rPr lang="es-ES" sz="1800" dirty="0"/>
              <a:t>AMOR</a:t>
            </a:r>
          </a:p>
        </p:txBody>
      </p:sp>
      <p:sp>
        <p:nvSpPr>
          <p:cNvPr id="111" name="Marcador de texto 110">
            <a:extLst>
              <a:ext uri="{FF2B5EF4-FFF2-40B4-BE49-F238E27FC236}">
                <a16:creationId xmlns:a16="http://schemas.microsoft.com/office/drawing/2014/main" id="{E1D1694F-C738-4BCD-9E96-EE9975000D4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414657" y="2496841"/>
            <a:ext cx="2939143" cy="469089"/>
          </a:xfrm>
        </p:spPr>
        <p:txBody>
          <a:bodyPr rtlCol="0"/>
          <a:lstStyle/>
          <a:p>
            <a:pPr rtl="0"/>
            <a:r>
              <a:rPr lang="es-ES" dirty="0"/>
              <a:t>SI NO TENGO AMOR, NADA ME APROVECHA (1Cor 13,3)</a:t>
            </a:r>
          </a:p>
        </p:txBody>
      </p:sp>
      <p:pic>
        <p:nvPicPr>
          <p:cNvPr id="23" name="Marcador de posición de imagen 22" descr="Imagen de plantas, un pasto">
            <a:extLst>
              <a:ext uri="{FF2B5EF4-FFF2-40B4-BE49-F238E27FC236}">
                <a16:creationId xmlns:a16="http://schemas.microsoft.com/office/drawing/2014/main" id="{2C4E5530-CABD-4A85-83DA-8368360A3E1C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261113"/>
            <a:ext cx="12191999" cy="1596886"/>
          </a:xfrm>
        </p:spPr>
      </p:pic>
    </p:spTree>
    <p:extLst>
      <p:ext uri="{BB962C8B-B14F-4D97-AF65-F5344CB8AC3E}">
        <p14:creationId xmlns:p14="http://schemas.microsoft.com/office/powerpoint/2010/main" val="79010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>
            <a:extLst>
              <a:ext uri="{FF2B5EF4-FFF2-40B4-BE49-F238E27FC236}">
                <a16:creationId xmlns:a16="http://schemas.microsoft.com/office/drawing/2014/main" id="{4CD4EC34-A56A-4AFF-967C-7826E8491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6544" y="-1"/>
            <a:ext cx="3944790" cy="1845127"/>
          </a:xfrm>
        </p:spPr>
        <p:txBody>
          <a:bodyPr rtlCol="0"/>
          <a:lstStyle/>
          <a:p>
            <a:pPr rtl="0"/>
            <a:r>
              <a:rPr lang="es-ES" sz="4400" dirty="0"/>
              <a:t>fe</a:t>
            </a:r>
          </a:p>
        </p:txBody>
      </p:sp>
      <p:pic>
        <p:nvPicPr>
          <p:cNvPr id="12" name="Marcador de posición de imagen 11" descr="Vista desde arriba de un campo de cultivo">
            <a:extLst>
              <a:ext uri="{FF2B5EF4-FFF2-40B4-BE49-F238E27FC236}">
                <a16:creationId xmlns:a16="http://schemas.microsoft.com/office/drawing/2014/main" id="{86DB35FE-DA40-47CA-AC01-10AFBE90D47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845128"/>
            <a:ext cx="12192000" cy="5012871"/>
          </a:xfrm>
        </p:spPr>
      </p:pic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2D2BFB9-EF4C-43BD-82AF-44BB97E87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/>
          <a:p>
            <a:pPr rtl="0"/>
            <a:r>
              <a:rPr lang="es-ES"/>
              <a:t>20XX</a:t>
            </a:r>
          </a:p>
        </p:txBody>
      </p:sp>
      <p:sp>
        <p:nvSpPr>
          <p:cNvPr id="21" name="Marcador de texto 20">
            <a:extLst>
              <a:ext uri="{FF2B5EF4-FFF2-40B4-BE49-F238E27FC236}">
                <a16:creationId xmlns:a16="http://schemas.microsoft.com/office/drawing/2014/main" id="{1ACAAE1E-C644-4F5F-B013-E7D2D2C82E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627913" y="-1"/>
            <a:ext cx="6564087" cy="3874577"/>
          </a:xfrm>
        </p:spPr>
        <p:txBody>
          <a:bodyPr rtlCol="0"/>
          <a:lstStyle/>
          <a:p>
            <a:pPr rtl="0"/>
            <a:r>
              <a:rPr lang="es-ES" sz="2800" dirty="0"/>
              <a:t>LA FE ES UNA ESTUPENDA HISTORIA DE AMOR PARA COMPARTIR</a:t>
            </a:r>
          </a:p>
          <a:p>
            <a:pPr rtl="0"/>
            <a:r>
              <a:rPr lang="es-ES" sz="1400" dirty="0"/>
              <a:t>Papa Francisco</a:t>
            </a:r>
          </a:p>
          <a:p>
            <a:pPr rtl="0"/>
            <a:endParaRPr lang="es-ES" sz="1400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EAB7E33-6C5A-49D2-AA9F-51E7DEA11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/>
          <a:p>
            <a:pPr rtl="0"/>
            <a:r>
              <a:rPr lang="es-ES"/>
              <a:t>Presentación de lanzamiento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0D5A82B-E666-4FD6-A993-84ED558D3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/>
          <a:p>
            <a:pPr rtl="0"/>
            <a:fld id="{EA87306C-81BA-4795-A5CA-9392456A8C1E}" type="slidenum">
              <a:rPr lang="es-ES" smtClean="0"/>
              <a:pPr rtl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619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ítulo 23">
            <a:extLst>
              <a:ext uri="{FF2B5EF4-FFF2-40B4-BE49-F238E27FC236}">
                <a16:creationId xmlns:a16="http://schemas.microsoft.com/office/drawing/2014/main" id="{8B0A0B61-E44C-4C98-A84B-B96C81DA5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565" y="3035081"/>
            <a:ext cx="2992669" cy="640698"/>
          </a:xfrm>
        </p:spPr>
        <p:txBody>
          <a:bodyPr rtlCol="0"/>
          <a:lstStyle/>
          <a:p>
            <a:pPr rtl="0"/>
            <a:r>
              <a:rPr lang="es-ES" sz="3600" dirty="0"/>
              <a:t>ESPERANZA</a:t>
            </a:r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790CE37-04F9-4227-B00E-A878A9056D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/>
          <a:p>
            <a:pPr rtl="0"/>
            <a:r>
              <a:rPr lang="es-ES"/>
              <a:t>20XX</a:t>
            </a:r>
          </a:p>
        </p:txBody>
      </p:sp>
      <p:pic>
        <p:nvPicPr>
          <p:cNvPr id="18" name="Marcador de posición de imagen 15" descr="Imagen de un campo que se está brotando">
            <a:extLst>
              <a:ext uri="{FF2B5EF4-FFF2-40B4-BE49-F238E27FC236}">
                <a16:creationId xmlns:a16="http://schemas.microsoft.com/office/drawing/2014/main" id="{594B2289-B469-43CF-B394-071C6B0A4DD5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11344" y="0"/>
            <a:ext cx="6680656" cy="6858000"/>
          </a:xfrm>
        </p:spPr>
      </p:pic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5AB52D9-2BE1-41EE-B28C-4DEDAEFD75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53121" y="1750253"/>
            <a:ext cx="4485939" cy="3357494"/>
          </a:xfrm>
        </p:spPr>
        <p:txBody>
          <a:bodyPr rtlCol="0"/>
          <a:lstStyle/>
          <a:p>
            <a:pPr rtl="0"/>
            <a:r>
              <a:rPr lang="es-ES" sz="3200" dirty="0"/>
              <a:t>“</a:t>
            </a:r>
            <a:r>
              <a:rPr lang="es-ES" sz="3200" dirty="0" err="1"/>
              <a:t>EsperAr</a:t>
            </a:r>
            <a:r>
              <a:rPr lang="es-ES" sz="3200" dirty="0"/>
              <a:t> significa e implica un corazón humilde, pobre. Sólo un pobre sabe esperar. Quien está lleno de sí y de sus bienes, no sabe poner la confianza en ningún otro sino en sí mismo”</a:t>
            </a:r>
          </a:p>
          <a:p>
            <a:pPr rtl="0"/>
            <a:r>
              <a:rPr lang="es-ES" sz="1800" dirty="0"/>
              <a:t>(Papa Francisco)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48E7CB9-A0ED-4EB9-BBDE-0C1004C498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91700" y="6356350"/>
            <a:ext cx="1562100" cy="365125"/>
          </a:xfrm>
        </p:spPr>
        <p:txBody>
          <a:bodyPr rtlCol="0"/>
          <a:lstStyle/>
          <a:p>
            <a:pPr rtl="0"/>
            <a:fld id="{EA87306C-81BA-4795-A5CA-9392456A8C1E}" type="slidenum">
              <a:rPr lang="es-ES" sz="900" smtClean="0"/>
              <a:pPr rtl="0"/>
              <a:t>4</a:t>
            </a:fld>
            <a:endParaRPr lang="es-ES" sz="900"/>
          </a:p>
        </p:txBody>
      </p:sp>
    </p:spTree>
    <p:extLst>
      <p:ext uri="{BB962C8B-B14F-4D97-AF65-F5344CB8AC3E}">
        <p14:creationId xmlns:p14="http://schemas.microsoft.com/office/powerpoint/2010/main" val="1851646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Marcador de posición de imagen 15" descr="Imagen exterior de caminos de pasto y el cielo">
            <a:extLst>
              <a:ext uri="{FF2B5EF4-FFF2-40B4-BE49-F238E27FC236}">
                <a16:creationId xmlns:a16="http://schemas.microsoft.com/office/drawing/2014/main" id="{C1B138FC-3C84-469E-A058-94102F777E5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0341AF6A-3D5A-4E1F-AF01-A82A15DA5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75848"/>
            <a:ext cx="12192000" cy="4491182"/>
          </a:xfrm>
        </p:spPr>
        <p:txBody>
          <a:bodyPr rtlCol="0"/>
          <a:lstStyle/>
          <a:p>
            <a:pPr algn="r" rtl="0"/>
            <a:r>
              <a:rPr lang="es-ES" sz="3200" dirty="0"/>
              <a:t>“y AHORA PERMANECEN ESTAS TRES COSAS: LA FE, LA ESPERANZA Y EL AMOR, PERO LA MÁS EXCELENTE ES EL </a:t>
            </a:r>
            <a:r>
              <a:rPr lang="es-ES" sz="3200" dirty="0">
                <a:solidFill>
                  <a:srgbClr val="FF0000"/>
                </a:solidFill>
              </a:rPr>
              <a:t>AMOR</a:t>
            </a:r>
            <a:r>
              <a:rPr lang="es-ES" sz="3200" dirty="0"/>
              <a:t>” 1cOR 13,13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8B3045B-F983-455A-805B-F6137A2077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9030"/>
            <a:ext cx="12192000" cy="2366818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3237E011-7540-4769-B01C-BBFC9632D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6835" y="2199636"/>
            <a:ext cx="11277600" cy="3034973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1272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Marcador de posición de imagen 15" descr="Imagen exterior de caminos de pasto y el cielo">
            <a:extLst>
              <a:ext uri="{FF2B5EF4-FFF2-40B4-BE49-F238E27FC236}">
                <a16:creationId xmlns:a16="http://schemas.microsoft.com/office/drawing/2014/main" id="{C1B138FC-3C84-469E-A058-94102F777E5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0341AF6A-3D5A-4E1F-AF01-A82A15DA5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35" y="1845761"/>
            <a:ext cx="12192000" cy="4491182"/>
          </a:xfrm>
        </p:spPr>
        <p:txBody>
          <a:bodyPr rtlCol="0"/>
          <a:lstStyle/>
          <a:p>
            <a:pPr algn="r" rtl="0"/>
            <a:r>
              <a:rPr lang="es-ES" sz="3600" dirty="0"/>
              <a:t>La altura espiritual de una vida humana está marcada por el amor (…)</a:t>
            </a:r>
            <a:br>
              <a:rPr lang="es-ES" sz="3600" dirty="0"/>
            </a:br>
            <a:r>
              <a:rPr lang="es-ES" sz="3200" dirty="0"/>
              <a:t>(FT 94)</a:t>
            </a:r>
            <a:br>
              <a:rPr lang="es-ES" sz="3200" dirty="0"/>
            </a:br>
            <a:endParaRPr lang="es-ES" sz="3200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8B3045B-F983-455A-805B-F6137A2077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9030"/>
            <a:ext cx="12192000" cy="2366818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3237E011-7540-4769-B01C-BBFC9632D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6835" y="2199636"/>
            <a:ext cx="11277600" cy="3034973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6124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Marcador de posición de imagen 15" descr="Imagen exterior de caminos de pasto y el cielo">
            <a:extLst>
              <a:ext uri="{FF2B5EF4-FFF2-40B4-BE49-F238E27FC236}">
                <a16:creationId xmlns:a16="http://schemas.microsoft.com/office/drawing/2014/main" id="{C1B138FC-3C84-469E-A058-94102F777E5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0341AF6A-3D5A-4E1F-AF01-A82A15DA5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75848"/>
            <a:ext cx="12192000" cy="4491182"/>
          </a:xfrm>
        </p:spPr>
        <p:txBody>
          <a:bodyPr rtlCol="0"/>
          <a:lstStyle/>
          <a:p>
            <a:pPr algn="r" rtl="0"/>
            <a:br>
              <a:rPr lang="es-ES" sz="3200" dirty="0"/>
            </a:br>
            <a:r>
              <a:rPr lang="es-ES" sz="3600" dirty="0"/>
              <a:t>el amor implica entonces algo más que una serie de acciones benéficas</a:t>
            </a:r>
            <a:br>
              <a:rPr lang="es-ES" sz="3600" dirty="0"/>
            </a:br>
            <a:r>
              <a:rPr lang="es-ES" sz="3200" dirty="0"/>
              <a:t>(FT 94)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8B3045B-F983-455A-805B-F6137A2077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9030"/>
            <a:ext cx="12192000" cy="2366818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3237E011-7540-4769-B01C-BBFC9632D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6835" y="2199636"/>
            <a:ext cx="11277600" cy="3034973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75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Marcador de posición de imagen 15" descr="Imagen exterior de caminos de pasto y el cielo">
            <a:extLst>
              <a:ext uri="{FF2B5EF4-FFF2-40B4-BE49-F238E27FC236}">
                <a16:creationId xmlns:a16="http://schemas.microsoft.com/office/drawing/2014/main" id="{C1B138FC-3C84-469E-A058-94102F777E5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A8B3045B-F983-455A-805B-F6137A2077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9030"/>
            <a:ext cx="12192000" cy="2366818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3237E011-7540-4769-B01C-BBFC9632D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3095" y="2384878"/>
            <a:ext cx="11277600" cy="3034973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2E2546D3-B28D-79A4-2F2A-A72258D1E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" sz="4000" dirty="0"/>
              <a:t>EL AMOR AL OTRO POR SER QUIEN ES, NOS MUEVE A BUSCAR LO MEJOR PARA SU VIDA </a:t>
            </a:r>
            <a:br>
              <a:rPr lang="es-ES" sz="4000" dirty="0"/>
            </a:br>
            <a:r>
              <a:rPr lang="es-ES" sz="3600" dirty="0"/>
              <a:t>(FT 94)</a:t>
            </a:r>
          </a:p>
        </p:txBody>
      </p:sp>
    </p:spTree>
    <p:extLst>
      <p:ext uri="{BB962C8B-B14F-4D97-AF65-F5344CB8AC3E}">
        <p14:creationId xmlns:p14="http://schemas.microsoft.com/office/powerpoint/2010/main" val="586601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Marcador de posición de imagen 15" descr="Imagen exterior de caminos de pasto y el cielo">
            <a:extLst>
              <a:ext uri="{FF2B5EF4-FFF2-40B4-BE49-F238E27FC236}">
                <a16:creationId xmlns:a16="http://schemas.microsoft.com/office/drawing/2014/main" id="{C1B138FC-3C84-469E-A058-94102F777E5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A8B3045B-F983-455A-805B-F6137A2077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9030"/>
            <a:ext cx="12192000" cy="2366818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2E2546D3-B28D-79A4-2F2A-A72258D1E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49357"/>
            <a:ext cx="12192000" cy="4770494"/>
          </a:xfrm>
        </p:spPr>
        <p:txBody>
          <a:bodyPr/>
          <a:lstStyle/>
          <a:p>
            <a:pPr algn="l"/>
            <a:r>
              <a:rPr lang="es-ES" sz="4000" dirty="0"/>
              <a:t>SÓLO EN EL CULTIVO DE ESTA FORMA DE RELACIONARNOS HAREMOS POSIBLES LA AMISTAD SOCIAL QUE NO EXCLUYE A NADIE Y LA FRATERNIDAD ABIERTA A TODOS.</a:t>
            </a:r>
            <a:br>
              <a:rPr lang="es-ES" sz="4000" dirty="0"/>
            </a:br>
            <a:r>
              <a:rPr lang="es-ES" sz="4000" dirty="0"/>
              <a:t>(F.T 94)</a:t>
            </a:r>
          </a:p>
        </p:txBody>
      </p:sp>
    </p:spTree>
    <p:extLst>
      <p:ext uri="{BB962C8B-B14F-4D97-AF65-F5344CB8AC3E}">
        <p14:creationId xmlns:p14="http://schemas.microsoft.com/office/powerpoint/2010/main" val="1593608655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do">
  <a:themeElements>
    <a:clrScheme name="Custom 1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4D0E9"/>
      </a:accent1>
      <a:accent2>
        <a:srgbClr val="476977"/>
      </a:accent2>
      <a:accent3>
        <a:srgbClr val="79BBE9"/>
      </a:accent3>
      <a:accent4>
        <a:srgbClr val="6B8043"/>
      </a:accent4>
      <a:accent5>
        <a:srgbClr val="9ACF21"/>
      </a:accent5>
      <a:accent6>
        <a:srgbClr val="CFDCA5"/>
      </a:accent6>
      <a:hlink>
        <a:srgbClr val="0563C1"/>
      </a:hlink>
      <a:folHlink>
        <a:srgbClr val="954F72"/>
      </a:folHlink>
    </a:clrScheme>
    <a:fontScheme name="Custom 26">
      <a:majorFont>
        <a:latin typeface="Tenorite Bold"/>
        <a:ea typeface=""/>
        <a:cs typeface=""/>
      </a:majorFont>
      <a:minorFont>
        <a:latin typeface="Tenorit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3327439_TF16411175_Win32" id="{1312B601-74D5-4529-842A-79B5D1AD1257}" vid="{3DF83A45-BE94-4B01-94A1-C38A7DA6C9D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642E1E878F8AA41BAC8A188BDDBD66A" ma:contentTypeVersion="18" ma:contentTypeDescription="Crear nuevo documento." ma:contentTypeScope="" ma:versionID="e1be2130df60dc260929af13f16b21ef">
  <xsd:schema xmlns:xsd="http://www.w3.org/2001/XMLSchema" xmlns:xs="http://www.w3.org/2001/XMLSchema" xmlns:p="http://schemas.microsoft.com/office/2006/metadata/properties" xmlns:ns2="359067a9-21ec-42ae-b39c-17c6425f4ceb" xmlns:ns3="c51ad13c-f6e7-42db-85bc-7216afeb1281" targetNamespace="http://schemas.microsoft.com/office/2006/metadata/properties" ma:root="true" ma:fieldsID="091afc49909dcec219ac1dce56b5451a" ns2:_="" ns3:_="">
    <xsd:import namespace="359067a9-21ec-42ae-b39c-17c6425f4ceb"/>
    <xsd:import namespace="c51ad13c-f6e7-42db-85bc-7216afeb12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9067a9-21ec-42ae-b39c-17c6425f4c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a430fa3d-28d1-48c1-a80d-7a84ef6a15b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1ad13c-f6e7-42db-85bc-7216afeb128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9f869de-a457-49b5-b163-1204c44ff43c}" ma:internalName="TaxCatchAll" ma:showField="CatchAllData" ma:web="c51ad13c-f6e7-42db-85bc-7216afeb12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51ad13c-f6e7-42db-85bc-7216afeb1281" xsi:nil="true"/>
    <MediaServiceKeyPoints xmlns="359067a9-21ec-42ae-b39c-17c6425f4ceb" xsi:nil="true"/>
    <lcf76f155ced4ddcb4097134ff3c332f xmlns="359067a9-21ec-42ae-b39c-17c6425f4ce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F1B15C2-B622-4464-872A-FFB13E3A35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5BE159-9A07-4EF0-95DE-E83454A9C2DF}"/>
</file>

<file path=customXml/itemProps3.xml><?xml version="1.0" encoding="utf-8"?>
<ds:datastoreItem xmlns:ds="http://schemas.openxmlformats.org/officeDocument/2006/customXml" ds:itemID="{0E439292-23DE-4FBC-B000-AFED89AC64F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{B80F0BD1-8083-48B5-B470-8F995C899768}tf16411175_win32</Template>
  <TotalTime>171</TotalTime>
  <Words>252</Words>
  <Application>Microsoft Office PowerPoint</Application>
  <PresentationFormat>Panorámica</PresentationFormat>
  <Paragraphs>34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Tenorite </vt:lpstr>
      <vt:lpstr>Tenorite Bold</vt:lpstr>
      <vt:lpstr>Personalizado</vt:lpstr>
      <vt:lpstr>Presentación de PowerPoint</vt:lpstr>
      <vt:lpstr>Presentación de PowerPoint</vt:lpstr>
      <vt:lpstr>fe</vt:lpstr>
      <vt:lpstr>ESPERANZA</vt:lpstr>
      <vt:lpstr>“y AHORA PERMANECEN ESTAS TRES COSAS: LA FE, LA ESPERANZA Y EL AMOR, PERO LA MÁS EXCELENTE ES EL AMOR” 1cOR 13,13</vt:lpstr>
      <vt:lpstr>La altura espiritual de una vida humana está marcada por el amor (…) (FT 94) </vt:lpstr>
      <vt:lpstr> el amor implica entonces algo más que una serie de acciones benéficas (FT 94)</vt:lpstr>
      <vt:lpstr>EL AMOR AL OTRO POR SER QUIEN ES, NOS MUEVE A BUSCAR LO MEJOR PARA SU VIDA  (FT 94)</vt:lpstr>
      <vt:lpstr>SÓLO EN EL CULTIVO DE ESTA FORMA DE RELACIONARNOS HAREMOS POSIBLES LA AMISTAD SOCIAL QUE NO EXCLUYE A NADIE Y LA FRATERNIDAD ABIERTA A TODOS. (F.T 94)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EMILIO MURUGARREN MONASTERIO</dc:creator>
  <cp:lastModifiedBy>EMILIO MURUGARREN MONASTERIO</cp:lastModifiedBy>
  <cp:revision>3</cp:revision>
  <dcterms:created xsi:type="dcterms:W3CDTF">2023-12-01T11:36:56Z</dcterms:created>
  <dcterms:modified xsi:type="dcterms:W3CDTF">2023-12-13T12:31:52Z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